
<file path=[Content_Types].xml><?xml version="1.0" encoding="utf-8"?>
<Types xmlns="http://schemas.openxmlformats.org/package/2006/content-types">
  <Override PartName="/ppt/slides/slide6.xml" ContentType="application/vnd.openxmlformats-officedocument.presentationml.slide+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Override PartName="/ppt/tags/tag2.xml" ContentType="application/vnd.openxmlformats-officedocument.presentationml.tags+xml"/>
  <Override PartName="/ppt/notesSlides/notesSlide18.xml" ContentType="application/vnd.openxmlformats-officedocument.presentationml.notesSlide+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ppt/tags/tag1.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tableStyles.xml" ContentType="application/vnd.openxmlformats-officedocument.presentationml.tableStyles+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ustom.xml" ContentType="application/vnd.openxmlformats-officedocument.custom-propertie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3"/>
  </p:notesMasterIdLst>
  <p:sldIdLst>
    <p:sldId id="256" r:id="rId3"/>
    <p:sldId id="262" r:id="rId4"/>
    <p:sldId id="315" r:id="rId5"/>
    <p:sldId id="366" r:id="rId6"/>
    <p:sldId id="263" r:id="rId7"/>
    <p:sldId id="258" r:id="rId8"/>
    <p:sldId id="303" r:id="rId9"/>
    <p:sldId id="372" r:id="rId10"/>
    <p:sldId id="376" r:id="rId11"/>
    <p:sldId id="307" r:id="rId12"/>
    <p:sldId id="368" r:id="rId13"/>
    <p:sldId id="369" r:id="rId14"/>
    <p:sldId id="370" r:id="rId15"/>
    <p:sldId id="377" r:id="rId16"/>
    <p:sldId id="371" r:id="rId17"/>
    <p:sldId id="374" r:id="rId18"/>
    <p:sldId id="375" r:id="rId19"/>
    <p:sldId id="304" r:id="rId20"/>
    <p:sldId id="367" r:id="rId21"/>
    <p:sldId id="3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0D1C"/>
    <a:srgbClr val="060F1E"/>
    <a:srgbClr val="061D35"/>
    <a:srgbClr val="061524"/>
    <a:srgbClr val="1B3043"/>
    <a:srgbClr val="081831"/>
    <a:srgbClr val="051023"/>
    <a:srgbClr val="0A1C34"/>
    <a:srgbClr val="FFFFFF"/>
    <a:srgbClr val="11325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6" autoAdjust="0"/>
    <p:restoredTop sz="94660"/>
  </p:normalViewPr>
  <p:slideViewPr>
    <p:cSldViewPr snapToGrid="0">
      <p:cViewPr>
        <p:scale>
          <a:sx n="66" d="100"/>
          <a:sy n="66" d="100"/>
        </p:scale>
        <p:origin x="-542" y="-504"/>
      </p:cViewPr>
      <p:guideLst>
        <p:guide orient="horz" pos="2228"/>
        <p:guide pos="3984"/>
      </p:guideLst>
    </p:cSldViewPr>
  </p:slideViewPr>
  <p:notesTextViewPr>
    <p:cViewPr>
      <p:scale>
        <a:sx n="1" d="1"/>
        <a:sy n="1" d="1"/>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CB2C38-442E-4A34-B087-99D2F692CCF9}" type="datetimeFigureOut">
              <a:rPr lang="zh-CN" altLang="en-US" smtClean="0"/>
              <a:pPr/>
              <a:t>2017/12/19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7C8CD7-FFBC-403A-AAB7-CE7ABB33017B}" type="slidenum">
              <a:rPr lang="zh-CN" altLang="en-US" smtClean="0"/>
              <a:pPr/>
              <a:t>‹#›</a:t>
            </a:fld>
            <a:endParaRPr lang="zh-CN" altLang="en-US"/>
          </a:p>
        </p:txBody>
      </p:sp>
    </p:spTree>
    <p:extLst>
      <p:ext uri="{BB962C8B-B14F-4D97-AF65-F5344CB8AC3E}">
        <p14:creationId xmlns:p14="http://schemas.microsoft.com/office/powerpoint/2010/main" xmlns="" val="14568956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12</a:t>
            </a:fld>
            <a:endParaRPr lang="zh-CN" altLang="en-US"/>
          </a:p>
        </p:txBody>
      </p:sp>
    </p:spTree>
    <p:extLst>
      <p:ext uri="{BB962C8B-B14F-4D97-AF65-F5344CB8AC3E}">
        <p14:creationId xmlns:p14="http://schemas.microsoft.com/office/powerpoint/2010/main" xmlns="" val="23447064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13</a:t>
            </a:fld>
            <a:endParaRPr lang="zh-CN" altLang="en-US"/>
          </a:p>
        </p:txBody>
      </p:sp>
    </p:spTree>
    <p:extLst>
      <p:ext uri="{BB962C8B-B14F-4D97-AF65-F5344CB8AC3E}">
        <p14:creationId xmlns:p14="http://schemas.microsoft.com/office/powerpoint/2010/main" xmlns="" val="23447064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14</a:t>
            </a:fld>
            <a:endParaRPr lang="zh-CN" altLang="en-US"/>
          </a:p>
        </p:txBody>
      </p:sp>
    </p:spTree>
    <p:extLst>
      <p:ext uri="{BB962C8B-B14F-4D97-AF65-F5344CB8AC3E}">
        <p14:creationId xmlns:p14="http://schemas.microsoft.com/office/powerpoint/2010/main" xmlns="" val="83381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E0E0E2-7263-44C4-AAA9-733DBA7BD205}" type="slidenum">
              <a:rPr lang="zh-CN" altLang="en-US" smtClean="0"/>
              <a:pPr/>
              <a:t>15</a:t>
            </a:fld>
            <a:endParaRPr lang="zh-CN" altLang="en-US"/>
          </a:p>
        </p:txBody>
      </p:sp>
    </p:spTree>
    <p:extLst>
      <p:ext uri="{BB962C8B-B14F-4D97-AF65-F5344CB8AC3E}">
        <p14:creationId xmlns:p14="http://schemas.microsoft.com/office/powerpoint/2010/main" xmlns="" val="8338134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pPr/>
              <a:t>16</a:t>
            </a:fld>
            <a:endParaRPr lang="zh-CN" altLang="en-US"/>
          </a:p>
        </p:txBody>
      </p:sp>
    </p:spTree>
    <p:extLst>
      <p:ext uri="{BB962C8B-B14F-4D97-AF65-F5344CB8AC3E}">
        <p14:creationId xmlns="" xmlns:p14="http://schemas.microsoft.com/office/powerpoint/2010/main" val="3653047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17</a:t>
            </a:fld>
            <a:endParaRPr lang="zh-CN" altLang="en-US"/>
          </a:p>
        </p:txBody>
      </p:sp>
    </p:spTree>
    <p:extLst>
      <p:ext uri="{BB962C8B-B14F-4D97-AF65-F5344CB8AC3E}">
        <p14:creationId xmlns:p14="http://schemas.microsoft.com/office/powerpoint/2010/main" xmlns="" val="2014871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20</a:t>
            </a:fld>
            <a:endParaRPr lang="zh-CN" altLang="en-US"/>
          </a:p>
        </p:txBody>
      </p:sp>
    </p:spTree>
    <p:extLst>
      <p:ext uri="{BB962C8B-B14F-4D97-AF65-F5344CB8AC3E}">
        <p14:creationId xmlns:p14="http://schemas.microsoft.com/office/powerpoint/2010/main" xmlns="" val="4080541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pPr/>
              <a:t>4</a:t>
            </a:fld>
            <a:endParaRPr lang="zh-CN" altLang="en-US"/>
          </a:p>
        </p:txBody>
      </p:sp>
    </p:spTree>
    <p:extLst>
      <p:ext uri="{BB962C8B-B14F-4D97-AF65-F5344CB8AC3E}">
        <p14:creationId xmlns:p14="http://schemas.microsoft.com/office/powerpoint/2010/main" xmlns="" val="86479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1D82688-F8B4-4AA7-B8B7-3F4F34933128}" type="slidenum">
              <a:rPr lang="zh-CN" altLang="en-US" smtClean="0"/>
              <a:pPr/>
              <a:t>8</a:t>
            </a:fld>
            <a:endParaRPr lang="zh-CN" altLang="en-US"/>
          </a:p>
        </p:txBody>
      </p:sp>
    </p:spTree>
    <p:extLst>
      <p:ext uri="{BB962C8B-B14F-4D97-AF65-F5344CB8AC3E}">
        <p14:creationId xmlns="" xmlns:p14="http://schemas.microsoft.com/office/powerpoint/2010/main" val="36530478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07C8CD7-FFBC-403A-AAB7-CE7ABB33017B}" type="slidenum">
              <a:rPr lang="zh-CN" altLang="en-US" smtClean="0"/>
              <a:pPr/>
              <a:t>9</a:t>
            </a:fld>
            <a:endParaRPr lang="zh-CN" altLang="en-US"/>
          </a:p>
        </p:txBody>
      </p:sp>
    </p:spTree>
    <p:extLst>
      <p:ext uri="{BB962C8B-B14F-4D97-AF65-F5344CB8AC3E}">
        <p14:creationId xmlns:p14="http://schemas.microsoft.com/office/powerpoint/2010/main" xmlns="" val="17685603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t="5000" b="5000"/>
          <a:stretch>
            <a:fillRect/>
          </a:stretch>
        </p:blipFill>
        <p:spPr>
          <a:xfrm>
            <a:off x="0" y="0"/>
            <a:ext cx="12192000" cy="6858000"/>
          </a:xfrm>
          <a:prstGeom prst="rect">
            <a:avLst/>
          </a:prstGeom>
        </p:spPr>
      </p:pic>
    </p:spTree>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838200" y="1825625"/>
            <a:ext cx="10515600" cy="4351338"/>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a:xfrm>
            <a:off x="838200" y="6356350"/>
            <a:ext cx="2743200" cy="365125"/>
          </a:xfrm>
          <a:prstGeom prst="rect">
            <a:avLst/>
          </a:prstGeom>
        </p:spPr>
        <p:txBody>
          <a:bodyPr/>
          <a:lstStyle/>
          <a:p>
            <a:fld id="{0A2E29C6-0111-42B2-975B-ABC1085A3B42}" type="datetimeFigureOut">
              <a:rPr lang="zh-CN" altLang="en-US" smtClean="0"/>
              <a:pPr/>
              <a:t>2017/12/19 Tuesday</a:t>
            </a:fld>
            <a:endParaRPr lang="zh-CN" altLang="en-US"/>
          </a:p>
        </p:txBody>
      </p:sp>
      <p:sp>
        <p:nvSpPr>
          <p:cNvPr id="5" name="页脚占位符 4"/>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a:prstGeom prst="rect">
            <a:avLst/>
          </a:prstGeom>
        </p:spPr>
        <p:txBody>
          <a:bodyPr/>
          <a:lstStyle/>
          <a:p>
            <a:fld id="{82F8D383-689C-46E9-A7EE-4BEEA1EBC013}" type="slidenum">
              <a:rPr lang="zh-CN" altLang="en-US" smtClean="0"/>
              <a:pPr/>
              <a:t>‹#›</a:t>
            </a:fld>
            <a:endParaRPr lang="zh-CN" altLang="en-US"/>
          </a:p>
        </p:txBody>
      </p:sp>
    </p:spTree>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0A2E29C6-0111-42B2-975B-ABC1085A3B42}" type="datetimeFigureOut">
              <a:rPr lang="zh-CN" altLang="en-US" smtClean="0"/>
              <a:pPr/>
              <a:t>2017/12/19 Tuesday</a:t>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82F8D383-689C-46E9-A7EE-4BEEA1EBC013}" type="slidenum">
              <a:rPr lang="zh-CN" altLang="en-US" smtClean="0"/>
              <a:pPr/>
              <a:t>‹#›</a:t>
            </a:fld>
            <a:endParaRPr lang="zh-CN" altLang="en-US"/>
          </a:p>
        </p:txBody>
      </p:sp>
    </p:spTree>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466849441"/>
      </p:ext>
    </p:extLst>
  </p:cSld>
  <p:clrMapOvr>
    <a:masterClrMapping/>
  </p:clrMapOvr>
  <p:transition spd="slow">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71063578"/>
      </p:ext>
    </p:extLst>
  </p:cSld>
  <p:clrMapOvr>
    <a:masterClrMapping/>
  </p:clrMapOvr>
  <p:transition spd="slow">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A3CE24D-E048-4BCA-AB6F-EDBD67B5F3E6}" type="datetimeFigureOut">
              <a:rPr lang="zh-CN" altLang="en-US" smtClean="0"/>
              <a:pPr/>
              <a:t>2017/12/19 Tuesday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09EB9F-EB2F-437E-9B0C-BB39F432A874}" type="slidenum">
              <a:rPr lang="zh-CN" altLang="en-US" smtClean="0"/>
              <a:pPr/>
              <a:t>‹#›</a:t>
            </a:fld>
            <a:endParaRPr lang="zh-CN" altLang="en-US"/>
          </a:p>
        </p:txBody>
      </p:sp>
    </p:spTree>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7" cstate="print">
            <a:extLst>
              <a:ext uri="{28A0092B-C50C-407E-A947-70E740481C1C}">
                <a14:useLocalDpi xmlns:a14="http://schemas.microsoft.com/office/drawing/2010/main" xmlns="" val="0"/>
              </a:ext>
            </a:extLst>
          </a:blip>
          <a:stretch>
            <a:fillRect/>
          </a:stretch>
        </p:blipFill>
        <p:spPr>
          <a:xfrm>
            <a:off x="0" y="0"/>
            <a:ext cx="12192000" cy="68579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Lst>
  <p:transition spd="slow">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3CE24D-E048-4BCA-AB6F-EDBD67B5F3E6}" type="datetimeFigureOut">
              <a:rPr lang="zh-CN" altLang="en-US" smtClean="0"/>
              <a:pPr/>
              <a:t>2017/12/19 Tuesday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09EB9F-EB2F-437E-9B0C-BB39F432A874}"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53" r:id="rId1"/>
  </p:sldLayoutIdLst>
  <p:transition spd="slow">
    <p:fade/>
  </p:transition>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xml"/><Relationship Id="rId5" Type="http://schemas.openxmlformats.org/officeDocument/2006/relationships/image" Target="../media/image24.png"/><Relationship Id="rId4" Type="http://schemas.openxmlformats.org/officeDocument/2006/relationships/image" Target="../media/image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7" Type="http://schemas.openxmlformats.org/officeDocument/2006/relationships/image" Target="../media/image28.jpe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1.xml"/><Relationship Id="rId1" Type="http://schemas.openxmlformats.org/officeDocument/2006/relationships/video" Target="file:///D:\&#24405;&#23631;&#25991;&#20214;\bandicam%202017-12-19%2017-28-31-605.mp4" TargetMode="Externa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jpeg"/><Relationship Id="rId4" Type="http://schemas.openxmlformats.org/officeDocument/2006/relationships/image" Target="../media/image12.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wmf"/><Relationship Id="rId5" Type="http://schemas.openxmlformats.org/officeDocument/2006/relationships/image" Target="../media/image16.png"/><Relationship Id="rId4" Type="http://schemas.openxmlformats.org/officeDocument/2006/relationships/image" Target="../media/image15.wmf"/></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9.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3" name="直接连接符 112"/>
          <p:cNvCxnSpPr/>
          <p:nvPr/>
        </p:nvCxnSpPr>
        <p:spPr>
          <a:xfrm>
            <a:off x="-529" y="3429000"/>
            <a:ext cx="6096528" cy="0"/>
          </a:xfrm>
          <a:prstGeom prst="line">
            <a:avLst/>
          </a:prstGeom>
          <a:ln w="19050">
            <a:solidFill>
              <a:schemeClr val="bg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6096000" y="3443514"/>
            <a:ext cx="6096528" cy="0"/>
          </a:xfrm>
          <a:prstGeom prst="line">
            <a:avLst/>
          </a:prstGeom>
          <a:ln w="19050">
            <a:solidFill>
              <a:schemeClr val="bg1"/>
            </a:solidFill>
          </a:ln>
          <a:effectLst>
            <a:glow rad="101600">
              <a:schemeClr val="bg1">
                <a:alpha val="60000"/>
              </a:schemeClr>
            </a:glow>
          </a:effectLst>
        </p:spPr>
        <p:style>
          <a:lnRef idx="1">
            <a:schemeClr val="accent1"/>
          </a:lnRef>
          <a:fillRef idx="0">
            <a:schemeClr val="accent1"/>
          </a:fillRef>
          <a:effectRef idx="0">
            <a:schemeClr val="accent1"/>
          </a:effectRef>
          <a:fontRef idx="minor">
            <a:schemeClr val="tx1"/>
          </a:fontRef>
        </p:style>
      </p:cxnSp>
      <p:sp>
        <p:nvSpPr>
          <p:cNvPr id="115" name="椭圆 114"/>
          <p:cNvSpPr/>
          <p:nvPr/>
        </p:nvSpPr>
        <p:spPr>
          <a:xfrm>
            <a:off x="5791200" y="3124200"/>
            <a:ext cx="609600" cy="609600"/>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椭圆 115"/>
          <p:cNvSpPr/>
          <p:nvPr/>
        </p:nvSpPr>
        <p:spPr>
          <a:xfrm>
            <a:off x="4191000" y="1524000"/>
            <a:ext cx="3810000" cy="3810000"/>
          </a:xfrm>
          <a:prstGeom prst="ellipse">
            <a:avLst/>
          </a:prstGeom>
          <a:noFill/>
          <a:ln w="12700">
            <a:solidFill>
              <a:schemeClr val="bg1"/>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7" name="组合 116"/>
          <p:cNvGrpSpPr/>
          <p:nvPr/>
        </p:nvGrpSpPr>
        <p:grpSpPr>
          <a:xfrm>
            <a:off x="5837766" y="1336373"/>
            <a:ext cx="530608" cy="4280656"/>
            <a:chOff x="5936381" y="2131945"/>
            <a:chExt cx="333377" cy="2689511"/>
          </a:xfrm>
        </p:grpSpPr>
        <p:sp>
          <p:nvSpPr>
            <p:cNvPr id="118" name="椭圆 117"/>
            <p:cNvSpPr/>
            <p:nvPr/>
          </p:nvSpPr>
          <p:spPr>
            <a:xfrm rot="18632258">
              <a:off x="5936381" y="4488080"/>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椭圆 118"/>
            <p:cNvSpPr/>
            <p:nvPr/>
          </p:nvSpPr>
          <p:spPr>
            <a:xfrm rot="18632258">
              <a:off x="5936382" y="2131945"/>
              <a:ext cx="333376" cy="333376"/>
            </a:xfrm>
            <a:prstGeom prst="ellipse">
              <a:avLst/>
            </a:prstGeom>
            <a:solidFill>
              <a:schemeClr val="bg1">
                <a:alpha val="60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1" name="组合 120"/>
          <p:cNvGrpSpPr/>
          <p:nvPr/>
        </p:nvGrpSpPr>
        <p:grpSpPr>
          <a:xfrm>
            <a:off x="4215562" y="1543118"/>
            <a:ext cx="3798970" cy="3809868"/>
            <a:chOff x="8216066" y="530686"/>
            <a:chExt cx="2384407" cy="2391248"/>
          </a:xfrm>
        </p:grpSpPr>
        <p:pic>
          <p:nvPicPr>
            <p:cNvPr id="122" name="图片 1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8216066" y="530686"/>
              <a:ext cx="2378242" cy="2391248"/>
            </a:xfrm>
            <a:prstGeom prst="ellipse">
              <a:avLst/>
            </a:prstGeom>
          </p:spPr>
        </p:pic>
        <p:sp>
          <p:nvSpPr>
            <p:cNvPr id="123" name="椭圆 122"/>
            <p:cNvSpPr/>
            <p:nvPr/>
          </p:nvSpPr>
          <p:spPr>
            <a:xfrm>
              <a:off x="8238273" y="533252"/>
              <a:ext cx="2362200" cy="2362200"/>
            </a:xfrm>
            <a:prstGeom prst="ellipse">
              <a:avLst/>
            </a:prstGeom>
            <a:noFill/>
            <a:ln w="12700">
              <a:no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88" name="图片 28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0" y="0"/>
            <a:ext cx="12192000" cy="6857999"/>
          </a:xfrm>
          <a:prstGeom prst="rect">
            <a:avLst/>
          </a:prstGeom>
        </p:spPr>
      </p:pic>
      <p:sp>
        <p:nvSpPr>
          <p:cNvPr id="125" name="椭圆 124"/>
          <p:cNvSpPr/>
          <p:nvPr/>
        </p:nvSpPr>
        <p:spPr>
          <a:xfrm>
            <a:off x="1603218" y="-1057225"/>
            <a:ext cx="8972396" cy="8972396"/>
          </a:xfrm>
          <a:prstGeom prst="ellipse">
            <a:avLst/>
          </a:prstGeom>
          <a:gradFill>
            <a:gsLst>
              <a:gs pos="10000">
                <a:schemeClr val="bg1"/>
              </a:gs>
              <a:gs pos="63000">
                <a:schemeClr val="bg1">
                  <a:lumMod val="75000"/>
                  <a:alpha val="0"/>
                </a:schemeClr>
              </a:gs>
            </a:gsLst>
            <a:path path="shape">
              <a:fillToRect l="50000" t="50000" r="50000" b="50000"/>
            </a:path>
          </a:gradFill>
          <a:ln>
            <a:noFill/>
          </a:ln>
          <a:effectLst>
            <a:glow rad="127000">
              <a:srgbClr val="5D552C">
                <a:alpha val="4000"/>
              </a:srgbClr>
            </a:glow>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2" name="[动画大师]_Oval 426"/>
          <p:cNvSpPr>
            <a:spLocks noChangeArrowheads="1"/>
          </p:cNvSpPr>
          <p:nvPr/>
        </p:nvSpPr>
        <p:spPr bwMode="auto">
          <a:xfrm>
            <a:off x="11688763" y="-1608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3" name="[动画大师]_Oval 426"/>
          <p:cNvSpPr>
            <a:spLocks noChangeArrowheads="1"/>
          </p:cNvSpPr>
          <p:nvPr/>
        </p:nvSpPr>
        <p:spPr bwMode="auto">
          <a:xfrm>
            <a:off x="11361738" y="-18624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4" name="[动画大师]_Oval 426"/>
          <p:cNvSpPr>
            <a:spLocks noChangeArrowheads="1"/>
          </p:cNvSpPr>
          <p:nvPr/>
        </p:nvSpPr>
        <p:spPr bwMode="auto">
          <a:xfrm>
            <a:off x="10993438" y="-1925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5" name="[动画大师]_Oval 426"/>
          <p:cNvSpPr>
            <a:spLocks noChangeArrowheads="1"/>
          </p:cNvSpPr>
          <p:nvPr/>
        </p:nvSpPr>
        <p:spPr bwMode="auto">
          <a:xfrm>
            <a:off x="10428288" y="-1576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6" name="[动画大师]_Oval 426"/>
          <p:cNvSpPr>
            <a:spLocks noChangeArrowheads="1"/>
          </p:cNvSpPr>
          <p:nvPr/>
        </p:nvSpPr>
        <p:spPr bwMode="auto">
          <a:xfrm>
            <a:off x="12084000" y="-1640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7" name="[动画大师]_Oval 426"/>
          <p:cNvSpPr>
            <a:spLocks noChangeArrowheads="1"/>
          </p:cNvSpPr>
          <p:nvPr/>
        </p:nvSpPr>
        <p:spPr bwMode="auto">
          <a:xfrm>
            <a:off x="10058350" y="-1481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8" name="[动画大师]_Oval 426"/>
          <p:cNvSpPr>
            <a:spLocks noChangeArrowheads="1"/>
          </p:cNvSpPr>
          <p:nvPr/>
        </p:nvSpPr>
        <p:spPr bwMode="auto">
          <a:xfrm>
            <a:off x="8960803" y="-198949"/>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79" name="[动画大师]_Oval 426"/>
          <p:cNvSpPr>
            <a:spLocks noChangeArrowheads="1"/>
          </p:cNvSpPr>
          <p:nvPr/>
        </p:nvSpPr>
        <p:spPr bwMode="auto">
          <a:xfrm>
            <a:off x="-373745" y="3092057"/>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0" name="[动画大师]_Oval 426"/>
          <p:cNvSpPr>
            <a:spLocks noChangeArrowheads="1"/>
          </p:cNvSpPr>
          <p:nvPr/>
        </p:nvSpPr>
        <p:spPr bwMode="auto">
          <a:xfrm>
            <a:off x="8265478" y="-23069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1" name="[动画大师]_Oval 426"/>
          <p:cNvSpPr>
            <a:spLocks noChangeArrowheads="1"/>
          </p:cNvSpPr>
          <p:nvPr/>
        </p:nvSpPr>
        <p:spPr bwMode="auto">
          <a:xfrm>
            <a:off x="7700328" y="-19577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2" name="[动画大师]_Oval 426"/>
          <p:cNvSpPr>
            <a:spLocks noChangeArrowheads="1"/>
          </p:cNvSpPr>
          <p:nvPr/>
        </p:nvSpPr>
        <p:spPr bwMode="auto">
          <a:xfrm>
            <a:off x="9356040" y="-20212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3" name="[动画大师]_Oval 426"/>
          <p:cNvSpPr>
            <a:spLocks noChangeArrowheads="1"/>
          </p:cNvSpPr>
          <p:nvPr/>
        </p:nvSpPr>
        <p:spPr bwMode="auto">
          <a:xfrm>
            <a:off x="7330390" y="-186249"/>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4" name="[动画大师]_Oval 426"/>
          <p:cNvSpPr>
            <a:spLocks noChangeArrowheads="1"/>
          </p:cNvSpPr>
          <p:nvPr/>
        </p:nvSpPr>
        <p:spPr bwMode="auto">
          <a:xfrm>
            <a:off x="-335768" y="238967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5" name="[动画大师]_Oval 426"/>
          <p:cNvSpPr>
            <a:spLocks noChangeArrowheads="1"/>
          </p:cNvSpPr>
          <p:nvPr/>
        </p:nvSpPr>
        <p:spPr bwMode="auto">
          <a:xfrm>
            <a:off x="6161088" y="-2560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6" name="[动画大师]_Oval 426"/>
          <p:cNvSpPr>
            <a:spLocks noChangeArrowheads="1"/>
          </p:cNvSpPr>
          <p:nvPr/>
        </p:nvSpPr>
        <p:spPr bwMode="auto">
          <a:xfrm>
            <a:off x="5792788" y="-2624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7" name="[动画大师]_Oval 426"/>
          <p:cNvSpPr>
            <a:spLocks noChangeArrowheads="1"/>
          </p:cNvSpPr>
          <p:nvPr/>
        </p:nvSpPr>
        <p:spPr bwMode="auto">
          <a:xfrm>
            <a:off x="5227638" y="-2275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8" name="[动画大师]_Oval 426"/>
          <p:cNvSpPr>
            <a:spLocks noChangeArrowheads="1"/>
          </p:cNvSpPr>
          <p:nvPr/>
        </p:nvSpPr>
        <p:spPr bwMode="auto">
          <a:xfrm>
            <a:off x="6883350" y="-2338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89" name="[动画大师]_Oval 426"/>
          <p:cNvSpPr>
            <a:spLocks noChangeArrowheads="1"/>
          </p:cNvSpPr>
          <p:nvPr/>
        </p:nvSpPr>
        <p:spPr bwMode="auto">
          <a:xfrm>
            <a:off x="-246563" y="16108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0" name="[动画大师]_Oval 426"/>
          <p:cNvSpPr>
            <a:spLocks noChangeArrowheads="1"/>
          </p:cNvSpPr>
          <p:nvPr/>
        </p:nvSpPr>
        <p:spPr bwMode="auto">
          <a:xfrm>
            <a:off x="-334176" y="1000443"/>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1" name="[动画大师]_Oval 426"/>
          <p:cNvSpPr>
            <a:spLocks noChangeArrowheads="1"/>
          </p:cNvSpPr>
          <p:nvPr/>
        </p:nvSpPr>
        <p:spPr bwMode="auto">
          <a:xfrm>
            <a:off x="3433128" y="-294199"/>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2" name="[动画大师]_Oval 426"/>
          <p:cNvSpPr>
            <a:spLocks noChangeArrowheads="1"/>
          </p:cNvSpPr>
          <p:nvPr/>
        </p:nvSpPr>
        <p:spPr bwMode="auto">
          <a:xfrm>
            <a:off x="3064828" y="-300549"/>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3" name="[动画大师]_Oval 426"/>
          <p:cNvSpPr>
            <a:spLocks noChangeArrowheads="1"/>
          </p:cNvSpPr>
          <p:nvPr/>
        </p:nvSpPr>
        <p:spPr bwMode="auto">
          <a:xfrm>
            <a:off x="2499678" y="-265624"/>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4" name="[动画大师]_Oval 426"/>
          <p:cNvSpPr>
            <a:spLocks noChangeArrowheads="1"/>
          </p:cNvSpPr>
          <p:nvPr/>
        </p:nvSpPr>
        <p:spPr bwMode="auto">
          <a:xfrm>
            <a:off x="4155390" y="-271974"/>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5" name="[动画大师]_Oval 426"/>
          <p:cNvSpPr>
            <a:spLocks noChangeArrowheads="1"/>
          </p:cNvSpPr>
          <p:nvPr/>
        </p:nvSpPr>
        <p:spPr bwMode="auto">
          <a:xfrm>
            <a:off x="-365810" y="50590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6" name="[动画大师]_Oval 426"/>
          <p:cNvSpPr>
            <a:spLocks noChangeArrowheads="1"/>
          </p:cNvSpPr>
          <p:nvPr/>
        </p:nvSpPr>
        <p:spPr bwMode="auto">
          <a:xfrm>
            <a:off x="11180763" y="71688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7" name="[动画大师]_Oval 426"/>
          <p:cNvSpPr>
            <a:spLocks noChangeArrowheads="1"/>
          </p:cNvSpPr>
          <p:nvPr/>
        </p:nvSpPr>
        <p:spPr bwMode="auto">
          <a:xfrm>
            <a:off x="10853738" y="71434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8" name="[动画大师]_Oval 426"/>
          <p:cNvSpPr>
            <a:spLocks noChangeArrowheads="1"/>
          </p:cNvSpPr>
          <p:nvPr/>
        </p:nvSpPr>
        <p:spPr bwMode="auto">
          <a:xfrm>
            <a:off x="10485438" y="71371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499" name="[动画大师]_Oval 426"/>
          <p:cNvSpPr>
            <a:spLocks noChangeArrowheads="1"/>
          </p:cNvSpPr>
          <p:nvPr/>
        </p:nvSpPr>
        <p:spPr bwMode="auto">
          <a:xfrm>
            <a:off x="9920288" y="71720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0" name="[动画大师]_Oval 426"/>
          <p:cNvSpPr>
            <a:spLocks noChangeArrowheads="1"/>
          </p:cNvSpPr>
          <p:nvPr/>
        </p:nvSpPr>
        <p:spPr bwMode="auto">
          <a:xfrm>
            <a:off x="11576000" y="71656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1" name="[动画大师]_Oval 426"/>
          <p:cNvSpPr>
            <a:spLocks noChangeArrowheads="1"/>
          </p:cNvSpPr>
          <p:nvPr/>
        </p:nvSpPr>
        <p:spPr bwMode="auto">
          <a:xfrm>
            <a:off x="9550350" y="71815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2" name="[动画大师]_Oval 426"/>
          <p:cNvSpPr>
            <a:spLocks noChangeArrowheads="1"/>
          </p:cNvSpPr>
          <p:nvPr/>
        </p:nvSpPr>
        <p:spPr bwMode="auto">
          <a:xfrm>
            <a:off x="8452803" y="713076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3" name="[动画大师]_Oval 426"/>
          <p:cNvSpPr>
            <a:spLocks noChangeArrowheads="1"/>
          </p:cNvSpPr>
          <p:nvPr/>
        </p:nvSpPr>
        <p:spPr bwMode="auto">
          <a:xfrm>
            <a:off x="8125778" y="710536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4" name="[动画大师]_Oval 426"/>
          <p:cNvSpPr>
            <a:spLocks noChangeArrowheads="1"/>
          </p:cNvSpPr>
          <p:nvPr/>
        </p:nvSpPr>
        <p:spPr bwMode="auto">
          <a:xfrm>
            <a:off x="7757478" y="709901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5" name="[动画大师]_Oval 426"/>
          <p:cNvSpPr>
            <a:spLocks noChangeArrowheads="1"/>
          </p:cNvSpPr>
          <p:nvPr/>
        </p:nvSpPr>
        <p:spPr bwMode="auto">
          <a:xfrm>
            <a:off x="7192328" y="713394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6" name="[动画大师]_Oval 426"/>
          <p:cNvSpPr>
            <a:spLocks noChangeArrowheads="1"/>
          </p:cNvSpPr>
          <p:nvPr/>
        </p:nvSpPr>
        <p:spPr bwMode="auto">
          <a:xfrm>
            <a:off x="8848040" y="712759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7" name="[动画大师]_Oval 426"/>
          <p:cNvSpPr>
            <a:spLocks noChangeArrowheads="1"/>
          </p:cNvSpPr>
          <p:nvPr/>
        </p:nvSpPr>
        <p:spPr bwMode="auto">
          <a:xfrm>
            <a:off x="6822390" y="7143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8" name="[动画大师]_Oval 426"/>
          <p:cNvSpPr>
            <a:spLocks noChangeArrowheads="1"/>
          </p:cNvSpPr>
          <p:nvPr/>
        </p:nvSpPr>
        <p:spPr bwMode="auto">
          <a:xfrm>
            <a:off x="5980113" y="70990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09" name="[动画大师]_Oval 426"/>
          <p:cNvSpPr>
            <a:spLocks noChangeArrowheads="1"/>
          </p:cNvSpPr>
          <p:nvPr/>
        </p:nvSpPr>
        <p:spPr bwMode="auto">
          <a:xfrm>
            <a:off x="5653088" y="70736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0" name="[动画大师]_Oval 426"/>
          <p:cNvSpPr>
            <a:spLocks noChangeArrowheads="1"/>
          </p:cNvSpPr>
          <p:nvPr/>
        </p:nvSpPr>
        <p:spPr bwMode="auto">
          <a:xfrm>
            <a:off x="5284788" y="70672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1" name="[动画大师]_Oval 426"/>
          <p:cNvSpPr>
            <a:spLocks noChangeArrowheads="1"/>
          </p:cNvSpPr>
          <p:nvPr/>
        </p:nvSpPr>
        <p:spPr bwMode="auto">
          <a:xfrm>
            <a:off x="4719638" y="71021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2" name="[动画大师]_Oval 426"/>
          <p:cNvSpPr>
            <a:spLocks noChangeArrowheads="1"/>
          </p:cNvSpPr>
          <p:nvPr/>
        </p:nvSpPr>
        <p:spPr bwMode="auto">
          <a:xfrm>
            <a:off x="6375350" y="70958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3" name="[动画大师]_Oval 426"/>
          <p:cNvSpPr>
            <a:spLocks noChangeArrowheads="1"/>
          </p:cNvSpPr>
          <p:nvPr/>
        </p:nvSpPr>
        <p:spPr bwMode="auto">
          <a:xfrm>
            <a:off x="4349700" y="711171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4" name="[动画大师]_Oval 426"/>
          <p:cNvSpPr>
            <a:spLocks noChangeArrowheads="1"/>
          </p:cNvSpPr>
          <p:nvPr/>
        </p:nvSpPr>
        <p:spPr bwMode="auto">
          <a:xfrm>
            <a:off x="3252153" y="7060915"/>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5" name="[动画大师]_Oval 426"/>
          <p:cNvSpPr>
            <a:spLocks noChangeArrowheads="1"/>
          </p:cNvSpPr>
          <p:nvPr/>
        </p:nvSpPr>
        <p:spPr bwMode="auto">
          <a:xfrm>
            <a:off x="2925128" y="7035515"/>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6" name="[动画大师]_Oval 426"/>
          <p:cNvSpPr>
            <a:spLocks noChangeArrowheads="1"/>
          </p:cNvSpPr>
          <p:nvPr/>
        </p:nvSpPr>
        <p:spPr bwMode="auto">
          <a:xfrm>
            <a:off x="2556828" y="7029165"/>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7" name="[动画大师]_Oval 426"/>
          <p:cNvSpPr>
            <a:spLocks noChangeArrowheads="1"/>
          </p:cNvSpPr>
          <p:nvPr/>
        </p:nvSpPr>
        <p:spPr bwMode="auto">
          <a:xfrm>
            <a:off x="1991678" y="7064090"/>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8" name="[动画大师]_Oval 426"/>
          <p:cNvSpPr>
            <a:spLocks noChangeArrowheads="1"/>
          </p:cNvSpPr>
          <p:nvPr/>
        </p:nvSpPr>
        <p:spPr bwMode="auto">
          <a:xfrm>
            <a:off x="3647390" y="7057740"/>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19" name="[动画大师]_Oval 426"/>
          <p:cNvSpPr>
            <a:spLocks noChangeArrowheads="1"/>
          </p:cNvSpPr>
          <p:nvPr/>
        </p:nvSpPr>
        <p:spPr bwMode="auto">
          <a:xfrm>
            <a:off x="-397560" y="7016465"/>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0" name="[动画大师]_Oval 426"/>
          <p:cNvSpPr>
            <a:spLocks noChangeArrowheads="1"/>
          </p:cNvSpPr>
          <p:nvPr/>
        </p:nvSpPr>
        <p:spPr bwMode="auto">
          <a:xfrm>
            <a:off x="12628563" y="20083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1" name="[动画大师]_Oval 426"/>
          <p:cNvSpPr>
            <a:spLocks noChangeArrowheads="1"/>
          </p:cNvSpPr>
          <p:nvPr/>
        </p:nvSpPr>
        <p:spPr bwMode="auto">
          <a:xfrm>
            <a:off x="12766358" y="17009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2" name="[动画大师]_Oval 426"/>
          <p:cNvSpPr>
            <a:spLocks noChangeArrowheads="1"/>
          </p:cNvSpPr>
          <p:nvPr/>
        </p:nvSpPr>
        <p:spPr bwMode="auto">
          <a:xfrm>
            <a:off x="12619038" y="13898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3" name="[动画大师]_Oval 426"/>
          <p:cNvSpPr>
            <a:spLocks noChangeArrowheads="1"/>
          </p:cNvSpPr>
          <p:nvPr/>
        </p:nvSpPr>
        <p:spPr bwMode="auto">
          <a:xfrm>
            <a:off x="12640628" y="10285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4" name="[动画大师]_Oval 426"/>
          <p:cNvSpPr>
            <a:spLocks noChangeArrowheads="1"/>
          </p:cNvSpPr>
          <p:nvPr/>
        </p:nvSpPr>
        <p:spPr bwMode="auto">
          <a:xfrm>
            <a:off x="12825680" y="23861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5" name="[动画大师]_Oval 426"/>
          <p:cNvSpPr>
            <a:spLocks noChangeArrowheads="1"/>
          </p:cNvSpPr>
          <p:nvPr/>
        </p:nvSpPr>
        <p:spPr bwMode="auto">
          <a:xfrm>
            <a:off x="12644070" y="6875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6" name="[动画大师]_Oval 426"/>
          <p:cNvSpPr>
            <a:spLocks noChangeArrowheads="1"/>
          </p:cNvSpPr>
          <p:nvPr/>
        </p:nvSpPr>
        <p:spPr bwMode="auto">
          <a:xfrm>
            <a:off x="12520880" y="3058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7" name="[动画大师]_Oval 426"/>
          <p:cNvSpPr>
            <a:spLocks noChangeArrowheads="1"/>
          </p:cNvSpPr>
          <p:nvPr/>
        </p:nvSpPr>
        <p:spPr bwMode="auto">
          <a:xfrm>
            <a:off x="12476163" y="5386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8" name="[动画大师]_Oval 426"/>
          <p:cNvSpPr>
            <a:spLocks noChangeArrowheads="1"/>
          </p:cNvSpPr>
          <p:nvPr/>
        </p:nvSpPr>
        <p:spPr bwMode="auto">
          <a:xfrm>
            <a:off x="12613958" y="5079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29" name="[动画大师]_Oval 426"/>
          <p:cNvSpPr>
            <a:spLocks noChangeArrowheads="1"/>
          </p:cNvSpPr>
          <p:nvPr/>
        </p:nvSpPr>
        <p:spPr bwMode="auto">
          <a:xfrm>
            <a:off x="12466638" y="4768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0" name="[动画大师]_Oval 426"/>
          <p:cNvSpPr>
            <a:spLocks noChangeArrowheads="1"/>
          </p:cNvSpPr>
          <p:nvPr/>
        </p:nvSpPr>
        <p:spPr bwMode="auto">
          <a:xfrm>
            <a:off x="12488228" y="4406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1" name="[动画大师]_Oval 426"/>
          <p:cNvSpPr>
            <a:spLocks noChangeArrowheads="1"/>
          </p:cNvSpPr>
          <p:nvPr/>
        </p:nvSpPr>
        <p:spPr bwMode="auto">
          <a:xfrm>
            <a:off x="12673280" y="5764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2" name="[动画大师]_Oval 426"/>
          <p:cNvSpPr>
            <a:spLocks noChangeArrowheads="1"/>
          </p:cNvSpPr>
          <p:nvPr/>
        </p:nvSpPr>
        <p:spPr bwMode="auto">
          <a:xfrm>
            <a:off x="12491670" y="4065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3" name="[动画大师]_Oval 426"/>
          <p:cNvSpPr>
            <a:spLocks noChangeArrowheads="1"/>
          </p:cNvSpPr>
          <p:nvPr/>
        </p:nvSpPr>
        <p:spPr bwMode="auto">
          <a:xfrm>
            <a:off x="12368480" y="36840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4" name="[动画大师]_Oval 426"/>
          <p:cNvSpPr>
            <a:spLocks noChangeArrowheads="1"/>
          </p:cNvSpPr>
          <p:nvPr/>
        </p:nvSpPr>
        <p:spPr bwMode="auto">
          <a:xfrm>
            <a:off x="-842346" y="27585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5" name="[动画大师]_Oval 426"/>
          <p:cNvSpPr>
            <a:spLocks noChangeArrowheads="1"/>
          </p:cNvSpPr>
          <p:nvPr/>
        </p:nvSpPr>
        <p:spPr bwMode="auto">
          <a:xfrm>
            <a:off x="-704551" y="24511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6" name="[动画大师]_Oval 426"/>
          <p:cNvSpPr>
            <a:spLocks noChangeArrowheads="1"/>
          </p:cNvSpPr>
          <p:nvPr/>
        </p:nvSpPr>
        <p:spPr bwMode="auto">
          <a:xfrm>
            <a:off x="-851871" y="21400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7" name="[动画大师]_Oval 426"/>
          <p:cNvSpPr>
            <a:spLocks noChangeArrowheads="1"/>
          </p:cNvSpPr>
          <p:nvPr/>
        </p:nvSpPr>
        <p:spPr bwMode="auto">
          <a:xfrm>
            <a:off x="-830281" y="17787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8" name="[动画大师]_Oval 426"/>
          <p:cNvSpPr>
            <a:spLocks noChangeArrowheads="1"/>
          </p:cNvSpPr>
          <p:nvPr/>
        </p:nvSpPr>
        <p:spPr bwMode="auto">
          <a:xfrm>
            <a:off x="-645229" y="31363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39" name="[动画大师]_Oval 426"/>
          <p:cNvSpPr>
            <a:spLocks noChangeArrowheads="1"/>
          </p:cNvSpPr>
          <p:nvPr/>
        </p:nvSpPr>
        <p:spPr bwMode="auto">
          <a:xfrm>
            <a:off x="-826839" y="14377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0" name="[动画大师]_Oval 426"/>
          <p:cNvSpPr>
            <a:spLocks noChangeArrowheads="1"/>
          </p:cNvSpPr>
          <p:nvPr/>
        </p:nvSpPr>
        <p:spPr bwMode="auto">
          <a:xfrm>
            <a:off x="-994746" y="6136711"/>
            <a:ext cx="108000" cy="108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1" name="[动画大师]_Oval 426"/>
          <p:cNvSpPr>
            <a:spLocks noChangeArrowheads="1"/>
          </p:cNvSpPr>
          <p:nvPr/>
        </p:nvSpPr>
        <p:spPr bwMode="auto">
          <a:xfrm>
            <a:off x="-856951" y="5829371"/>
            <a:ext cx="72000" cy="72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2" name="[动画大师]_Oval 426"/>
          <p:cNvSpPr>
            <a:spLocks noChangeArrowheads="1"/>
          </p:cNvSpPr>
          <p:nvPr/>
        </p:nvSpPr>
        <p:spPr bwMode="auto">
          <a:xfrm>
            <a:off x="-1004271" y="5518221"/>
            <a:ext cx="36000" cy="36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3" name="[动画大师]_Oval 426"/>
          <p:cNvSpPr>
            <a:spLocks noChangeArrowheads="1"/>
          </p:cNvSpPr>
          <p:nvPr/>
        </p:nvSpPr>
        <p:spPr bwMode="auto">
          <a:xfrm>
            <a:off x="-982681" y="5156906"/>
            <a:ext cx="25200" cy="252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4" name="[动画大师]_Oval 426"/>
          <p:cNvSpPr>
            <a:spLocks noChangeArrowheads="1"/>
          </p:cNvSpPr>
          <p:nvPr/>
        </p:nvSpPr>
        <p:spPr bwMode="auto">
          <a:xfrm>
            <a:off x="-797629" y="651453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5" name="[动画大师]_Oval 426"/>
          <p:cNvSpPr>
            <a:spLocks noChangeArrowheads="1"/>
          </p:cNvSpPr>
          <p:nvPr/>
        </p:nvSpPr>
        <p:spPr bwMode="auto">
          <a:xfrm>
            <a:off x="-979239" y="4815911"/>
            <a:ext cx="90000" cy="90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6" name="[动画大师]_Oval 426"/>
          <p:cNvSpPr>
            <a:spLocks noChangeArrowheads="1"/>
          </p:cNvSpPr>
          <p:nvPr/>
        </p:nvSpPr>
        <p:spPr bwMode="auto">
          <a:xfrm>
            <a:off x="-1102429" y="4434276"/>
            <a:ext cx="54000" cy="54000"/>
          </a:xfrm>
          <a:prstGeom prst="ellipse">
            <a:avLst/>
          </a:prstGeom>
          <a:solidFill>
            <a:schemeClr val="bg1">
              <a:alpha val="59000"/>
            </a:schemeClr>
          </a:solidFill>
          <a:ln>
            <a:noFill/>
          </a:ln>
        </p:spPr>
        <p:txBody>
          <a:bodyPr vert="horz" wrap="square" lIns="91440" tIns="45720" rIns="91440" bIns="45720" numCol="1" anchor="t" anchorCtr="0" compatLnSpc="1"/>
          <a:lstStyle/>
          <a:p>
            <a:endParaRPr lang="zh-CN" altLang="en-US"/>
          </a:p>
        </p:txBody>
      </p:sp>
      <p:sp>
        <p:nvSpPr>
          <p:cNvPr id="547" name="Oval 426"/>
          <p:cNvSpPr>
            <a:spLocks noChangeArrowheads="1"/>
          </p:cNvSpPr>
          <p:nvPr/>
        </p:nvSpPr>
        <p:spPr bwMode="auto">
          <a:xfrm>
            <a:off x="12390438" y="632901"/>
            <a:ext cx="108000" cy="108000"/>
          </a:xfrm>
          <a:prstGeom prst="ellipse">
            <a:avLst/>
          </a:prstGeom>
          <a:solidFill>
            <a:srgbClr val="EAEAEA"/>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296" name="组合 295"/>
          <p:cNvGrpSpPr/>
          <p:nvPr/>
        </p:nvGrpSpPr>
        <p:grpSpPr>
          <a:xfrm>
            <a:off x="2486288" y="1261831"/>
            <a:ext cx="7219951" cy="2151063"/>
            <a:chOff x="2486288" y="1261831"/>
            <a:chExt cx="7219951" cy="2151063"/>
          </a:xfrm>
          <a:effectLst>
            <a:outerShdw blurRad="127000" dist="63500" dir="2700000" algn="tl" rotWithShape="0">
              <a:prstClr val="black">
                <a:alpha val="40000"/>
              </a:prstClr>
            </a:outerShdw>
          </a:effectLst>
        </p:grpSpPr>
        <p:grpSp>
          <p:nvGrpSpPr>
            <p:cNvPr id="297" name="组合 296"/>
            <p:cNvGrpSpPr/>
            <p:nvPr/>
          </p:nvGrpSpPr>
          <p:grpSpPr>
            <a:xfrm>
              <a:off x="2486288" y="1261831"/>
              <a:ext cx="1435099" cy="2116138"/>
              <a:chOff x="2498725" y="1625600"/>
              <a:chExt cx="1435099" cy="2116138"/>
            </a:xfrm>
          </p:grpSpPr>
          <p:sp>
            <p:nvSpPr>
              <p:cNvPr id="337" name="Freeform 5"/>
              <p:cNvSpPr/>
              <p:nvPr/>
            </p:nvSpPr>
            <p:spPr bwMode="auto">
              <a:xfrm>
                <a:off x="2522538" y="2435225"/>
                <a:ext cx="1363662" cy="22225"/>
              </a:xfrm>
              <a:custGeom>
                <a:avLst/>
                <a:gdLst>
                  <a:gd name="T0" fmla="*/ 116 w 117"/>
                  <a:gd name="T1" fmla="*/ 2 h 2"/>
                  <a:gd name="T2" fmla="*/ 1 w 117"/>
                  <a:gd name="T3" fmla="*/ 2 h 2"/>
                  <a:gd name="T4" fmla="*/ 0 w 117"/>
                  <a:gd name="T5" fmla="*/ 1 h 2"/>
                  <a:gd name="T6" fmla="*/ 1 w 117"/>
                  <a:gd name="T7" fmla="*/ 0 h 2"/>
                  <a:gd name="T8" fmla="*/ 116 w 117"/>
                  <a:gd name="T9" fmla="*/ 0 h 2"/>
                  <a:gd name="T10" fmla="*/ 117 w 117"/>
                  <a:gd name="T11" fmla="*/ 1 h 2"/>
                  <a:gd name="T12" fmla="*/ 116 w 11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7" h="2">
                    <a:moveTo>
                      <a:pt x="116" y="2"/>
                    </a:moveTo>
                    <a:cubicBezTo>
                      <a:pt x="1" y="2"/>
                      <a:pt x="1" y="2"/>
                      <a:pt x="1" y="2"/>
                    </a:cubicBezTo>
                    <a:cubicBezTo>
                      <a:pt x="1" y="2"/>
                      <a:pt x="0" y="2"/>
                      <a:pt x="0" y="1"/>
                    </a:cubicBezTo>
                    <a:cubicBezTo>
                      <a:pt x="0" y="1"/>
                      <a:pt x="1" y="0"/>
                      <a:pt x="1" y="0"/>
                    </a:cubicBezTo>
                    <a:cubicBezTo>
                      <a:pt x="116" y="0"/>
                      <a:pt x="116" y="0"/>
                      <a:pt x="116" y="0"/>
                    </a:cubicBezTo>
                    <a:cubicBezTo>
                      <a:pt x="116" y="0"/>
                      <a:pt x="117" y="1"/>
                      <a:pt x="117" y="1"/>
                    </a:cubicBezTo>
                    <a:cubicBezTo>
                      <a:pt x="117" y="2"/>
                      <a:pt x="116" y="2"/>
                      <a:pt x="116" y="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6"/>
              <p:cNvSpPr/>
              <p:nvPr/>
            </p:nvSpPr>
            <p:spPr bwMode="auto">
              <a:xfrm>
                <a:off x="3128963" y="1682750"/>
                <a:ext cx="23812" cy="1689100"/>
              </a:xfrm>
              <a:custGeom>
                <a:avLst/>
                <a:gdLst>
                  <a:gd name="T0" fmla="*/ 1 w 2"/>
                  <a:gd name="T1" fmla="*/ 146 h 146"/>
                  <a:gd name="T2" fmla="*/ 0 w 2"/>
                  <a:gd name="T3" fmla="*/ 145 h 146"/>
                  <a:gd name="T4" fmla="*/ 0 w 2"/>
                  <a:gd name="T5" fmla="*/ 1 h 146"/>
                  <a:gd name="T6" fmla="*/ 1 w 2"/>
                  <a:gd name="T7" fmla="*/ 0 h 146"/>
                  <a:gd name="T8" fmla="*/ 2 w 2"/>
                  <a:gd name="T9" fmla="*/ 1 h 146"/>
                  <a:gd name="T10" fmla="*/ 2 w 2"/>
                  <a:gd name="T11" fmla="*/ 145 h 146"/>
                  <a:gd name="T12" fmla="*/ 1 w 2"/>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 h="146">
                    <a:moveTo>
                      <a:pt x="1" y="146"/>
                    </a:moveTo>
                    <a:cubicBezTo>
                      <a:pt x="1" y="146"/>
                      <a:pt x="0" y="145"/>
                      <a:pt x="0" y="145"/>
                    </a:cubicBezTo>
                    <a:cubicBezTo>
                      <a:pt x="0" y="1"/>
                      <a:pt x="0" y="1"/>
                      <a:pt x="0" y="1"/>
                    </a:cubicBezTo>
                    <a:cubicBezTo>
                      <a:pt x="0" y="0"/>
                      <a:pt x="1" y="0"/>
                      <a:pt x="1" y="0"/>
                    </a:cubicBezTo>
                    <a:cubicBezTo>
                      <a:pt x="2" y="0"/>
                      <a:pt x="2" y="0"/>
                      <a:pt x="2" y="1"/>
                    </a:cubicBezTo>
                    <a:cubicBezTo>
                      <a:pt x="2" y="145"/>
                      <a:pt x="2" y="145"/>
                      <a:pt x="2" y="145"/>
                    </a:cubicBezTo>
                    <a:cubicBezTo>
                      <a:pt x="2" y="145"/>
                      <a:pt x="2" y="146"/>
                      <a:pt x="1" y="14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9" name="Freeform 7"/>
              <p:cNvSpPr/>
              <p:nvPr/>
            </p:nvSpPr>
            <p:spPr bwMode="auto">
              <a:xfrm>
                <a:off x="2533650" y="2133600"/>
                <a:ext cx="1328737" cy="1319213"/>
              </a:xfrm>
              <a:custGeom>
                <a:avLst/>
                <a:gdLst>
                  <a:gd name="T0" fmla="*/ 1 w 114"/>
                  <a:gd name="T1" fmla="*/ 114 h 114"/>
                  <a:gd name="T2" fmla="*/ 0 w 114"/>
                  <a:gd name="T3" fmla="*/ 114 h 114"/>
                  <a:gd name="T4" fmla="*/ 0 w 114"/>
                  <a:gd name="T5" fmla="*/ 113 h 114"/>
                  <a:gd name="T6" fmla="*/ 112 w 114"/>
                  <a:gd name="T7" fmla="*/ 0 h 114"/>
                  <a:gd name="T8" fmla="*/ 114 w 114"/>
                  <a:gd name="T9" fmla="*/ 0 h 114"/>
                  <a:gd name="T10" fmla="*/ 114 w 114"/>
                  <a:gd name="T11" fmla="*/ 1 h 114"/>
                  <a:gd name="T12" fmla="*/ 1 w 114"/>
                  <a:gd name="T13" fmla="*/ 114 h 114"/>
                  <a:gd name="T14" fmla="*/ 1 w 114"/>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1" y="114"/>
                    </a:moveTo>
                    <a:cubicBezTo>
                      <a:pt x="0" y="114"/>
                      <a:pt x="0" y="114"/>
                      <a:pt x="0" y="114"/>
                    </a:cubicBezTo>
                    <a:cubicBezTo>
                      <a:pt x="0" y="114"/>
                      <a:pt x="0" y="113"/>
                      <a:pt x="0" y="113"/>
                    </a:cubicBezTo>
                    <a:cubicBezTo>
                      <a:pt x="112" y="0"/>
                      <a:pt x="112" y="0"/>
                      <a:pt x="112" y="0"/>
                    </a:cubicBezTo>
                    <a:cubicBezTo>
                      <a:pt x="113" y="0"/>
                      <a:pt x="113" y="0"/>
                      <a:pt x="114" y="0"/>
                    </a:cubicBezTo>
                    <a:cubicBezTo>
                      <a:pt x="114" y="1"/>
                      <a:pt x="114" y="1"/>
                      <a:pt x="114" y="1"/>
                    </a:cubicBezTo>
                    <a:cubicBezTo>
                      <a:pt x="1" y="114"/>
                      <a:pt x="1" y="114"/>
                      <a:pt x="1" y="114"/>
                    </a:cubicBezTo>
                    <a:cubicBezTo>
                      <a:pt x="1" y="114"/>
                      <a:pt x="1" y="114"/>
                      <a:pt x="1" y="11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0" name="Freeform 8"/>
              <p:cNvSpPr/>
              <p:nvPr/>
            </p:nvSpPr>
            <p:spPr bwMode="auto">
              <a:xfrm>
                <a:off x="2522538" y="2133600"/>
                <a:ext cx="1339850" cy="323850"/>
              </a:xfrm>
              <a:custGeom>
                <a:avLst/>
                <a:gdLst>
                  <a:gd name="T0" fmla="*/ 1 w 115"/>
                  <a:gd name="T1" fmla="*/ 28 h 28"/>
                  <a:gd name="T2" fmla="*/ 0 w 115"/>
                  <a:gd name="T3" fmla="*/ 28 h 28"/>
                  <a:gd name="T4" fmla="*/ 1 w 115"/>
                  <a:gd name="T5" fmla="*/ 27 h 28"/>
                  <a:gd name="T6" fmla="*/ 114 w 115"/>
                  <a:gd name="T7" fmla="*/ 0 h 28"/>
                  <a:gd name="T8" fmla="*/ 115 w 115"/>
                  <a:gd name="T9" fmla="*/ 1 h 28"/>
                  <a:gd name="T10" fmla="*/ 114 w 115"/>
                  <a:gd name="T11" fmla="*/ 2 h 28"/>
                  <a:gd name="T12" fmla="*/ 2 w 115"/>
                  <a:gd name="T13" fmla="*/ 28 h 28"/>
                  <a:gd name="T14" fmla="*/ 1 w 1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8">
                    <a:moveTo>
                      <a:pt x="1" y="28"/>
                    </a:moveTo>
                    <a:cubicBezTo>
                      <a:pt x="1" y="28"/>
                      <a:pt x="1" y="28"/>
                      <a:pt x="0" y="28"/>
                    </a:cubicBezTo>
                    <a:cubicBezTo>
                      <a:pt x="0" y="27"/>
                      <a:pt x="1" y="27"/>
                      <a:pt x="1" y="27"/>
                    </a:cubicBezTo>
                    <a:cubicBezTo>
                      <a:pt x="114" y="0"/>
                      <a:pt x="114" y="0"/>
                      <a:pt x="114" y="0"/>
                    </a:cubicBezTo>
                    <a:cubicBezTo>
                      <a:pt x="114" y="0"/>
                      <a:pt x="115" y="0"/>
                      <a:pt x="115" y="1"/>
                    </a:cubicBezTo>
                    <a:cubicBezTo>
                      <a:pt x="115" y="1"/>
                      <a:pt x="115" y="2"/>
                      <a:pt x="114" y="2"/>
                    </a:cubicBezTo>
                    <a:cubicBezTo>
                      <a:pt x="2" y="28"/>
                      <a:pt x="2" y="28"/>
                      <a:pt x="2" y="28"/>
                    </a:cubicBezTo>
                    <a:cubicBezTo>
                      <a:pt x="1" y="28"/>
                      <a:pt x="1" y="28"/>
                      <a:pt x="1" y="28"/>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1" name="Freeform 9"/>
              <p:cNvSpPr/>
              <p:nvPr/>
            </p:nvSpPr>
            <p:spPr bwMode="auto">
              <a:xfrm>
                <a:off x="3128963" y="1682750"/>
                <a:ext cx="757237" cy="774700"/>
              </a:xfrm>
              <a:custGeom>
                <a:avLst/>
                <a:gdLst>
                  <a:gd name="T0" fmla="*/ 64 w 65"/>
                  <a:gd name="T1" fmla="*/ 67 h 67"/>
                  <a:gd name="T2" fmla="*/ 63 w 65"/>
                  <a:gd name="T3" fmla="*/ 67 h 67"/>
                  <a:gd name="T4" fmla="*/ 1 w 65"/>
                  <a:gd name="T5" fmla="*/ 2 h 67"/>
                  <a:gd name="T6" fmla="*/ 1 w 65"/>
                  <a:gd name="T7" fmla="*/ 0 h 67"/>
                  <a:gd name="T8" fmla="*/ 2 w 65"/>
                  <a:gd name="T9" fmla="*/ 0 h 67"/>
                  <a:gd name="T10" fmla="*/ 65 w 65"/>
                  <a:gd name="T11" fmla="*/ 66 h 67"/>
                  <a:gd name="T12" fmla="*/ 64 w 65"/>
                  <a:gd name="T13" fmla="*/ 67 h 67"/>
                  <a:gd name="T14" fmla="*/ 64 w 6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
                    <a:moveTo>
                      <a:pt x="64" y="67"/>
                    </a:moveTo>
                    <a:cubicBezTo>
                      <a:pt x="64" y="67"/>
                      <a:pt x="63" y="67"/>
                      <a:pt x="63" y="67"/>
                    </a:cubicBezTo>
                    <a:cubicBezTo>
                      <a:pt x="1" y="2"/>
                      <a:pt x="1" y="2"/>
                      <a:pt x="1" y="2"/>
                    </a:cubicBezTo>
                    <a:cubicBezTo>
                      <a:pt x="0" y="1"/>
                      <a:pt x="0" y="1"/>
                      <a:pt x="1" y="0"/>
                    </a:cubicBezTo>
                    <a:cubicBezTo>
                      <a:pt x="1" y="0"/>
                      <a:pt x="2" y="0"/>
                      <a:pt x="2" y="0"/>
                    </a:cubicBezTo>
                    <a:cubicBezTo>
                      <a:pt x="65" y="66"/>
                      <a:pt x="65" y="66"/>
                      <a:pt x="65" y="66"/>
                    </a:cubicBezTo>
                    <a:cubicBezTo>
                      <a:pt x="65" y="66"/>
                      <a:pt x="65" y="67"/>
                      <a:pt x="64" y="67"/>
                    </a:cubicBezTo>
                    <a:cubicBezTo>
                      <a:pt x="64" y="67"/>
                      <a:pt x="64" y="67"/>
                      <a:pt x="64" y="6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2" name="Freeform 10"/>
              <p:cNvSpPr/>
              <p:nvPr/>
            </p:nvSpPr>
            <p:spPr bwMode="auto">
              <a:xfrm>
                <a:off x="2533650" y="3429000"/>
                <a:ext cx="1352550" cy="288925"/>
              </a:xfrm>
              <a:custGeom>
                <a:avLst/>
                <a:gdLst>
                  <a:gd name="T0" fmla="*/ 115 w 116"/>
                  <a:gd name="T1" fmla="*/ 25 h 25"/>
                  <a:gd name="T2" fmla="*/ 115 w 116"/>
                  <a:gd name="T3" fmla="*/ 25 h 25"/>
                  <a:gd name="T4" fmla="*/ 0 w 116"/>
                  <a:gd name="T5" fmla="*/ 2 h 25"/>
                  <a:gd name="T6" fmla="*/ 0 w 116"/>
                  <a:gd name="T7" fmla="*/ 1 h 25"/>
                  <a:gd name="T8" fmla="*/ 1 w 116"/>
                  <a:gd name="T9" fmla="*/ 0 h 25"/>
                  <a:gd name="T10" fmla="*/ 116 w 116"/>
                  <a:gd name="T11" fmla="*/ 23 h 25"/>
                  <a:gd name="T12" fmla="*/ 116 w 116"/>
                  <a:gd name="T13" fmla="*/ 24 h 25"/>
                  <a:gd name="T14" fmla="*/ 115 w 11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5">
                    <a:moveTo>
                      <a:pt x="115" y="25"/>
                    </a:moveTo>
                    <a:cubicBezTo>
                      <a:pt x="115" y="25"/>
                      <a:pt x="115" y="25"/>
                      <a:pt x="115" y="25"/>
                    </a:cubicBezTo>
                    <a:cubicBezTo>
                      <a:pt x="0" y="2"/>
                      <a:pt x="0" y="2"/>
                      <a:pt x="0" y="2"/>
                    </a:cubicBezTo>
                    <a:cubicBezTo>
                      <a:pt x="0" y="2"/>
                      <a:pt x="0" y="2"/>
                      <a:pt x="0" y="1"/>
                    </a:cubicBezTo>
                    <a:cubicBezTo>
                      <a:pt x="0" y="1"/>
                      <a:pt x="0" y="0"/>
                      <a:pt x="1" y="0"/>
                    </a:cubicBezTo>
                    <a:cubicBezTo>
                      <a:pt x="116" y="23"/>
                      <a:pt x="116" y="23"/>
                      <a:pt x="116" y="23"/>
                    </a:cubicBezTo>
                    <a:cubicBezTo>
                      <a:pt x="116" y="23"/>
                      <a:pt x="116" y="23"/>
                      <a:pt x="116" y="24"/>
                    </a:cubicBezTo>
                    <a:cubicBezTo>
                      <a:pt x="116" y="24"/>
                      <a:pt x="116" y="25"/>
                      <a:pt x="115" y="2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3" name="Freeform 11"/>
              <p:cNvSpPr/>
              <p:nvPr/>
            </p:nvSpPr>
            <p:spPr bwMode="auto">
              <a:xfrm>
                <a:off x="2533650" y="2827338"/>
                <a:ext cx="619125" cy="890588"/>
              </a:xfrm>
              <a:custGeom>
                <a:avLst/>
                <a:gdLst>
                  <a:gd name="T0" fmla="*/ 1 w 53"/>
                  <a:gd name="T1" fmla="*/ 77 h 77"/>
                  <a:gd name="T2" fmla="*/ 0 w 53"/>
                  <a:gd name="T3" fmla="*/ 76 h 77"/>
                  <a:gd name="T4" fmla="*/ 0 w 53"/>
                  <a:gd name="T5" fmla="*/ 75 h 77"/>
                  <a:gd name="T6" fmla="*/ 52 w 53"/>
                  <a:gd name="T7" fmla="*/ 1 h 77"/>
                  <a:gd name="T8" fmla="*/ 53 w 53"/>
                  <a:gd name="T9" fmla="*/ 1 h 77"/>
                  <a:gd name="T10" fmla="*/ 53 w 53"/>
                  <a:gd name="T11" fmla="*/ 2 h 77"/>
                  <a:gd name="T12" fmla="*/ 1 w 53"/>
                  <a:gd name="T13" fmla="*/ 76 h 77"/>
                  <a:gd name="T14" fmla="*/ 1 w 53"/>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7">
                    <a:moveTo>
                      <a:pt x="1" y="77"/>
                    </a:moveTo>
                    <a:cubicBezTo>
                      <a:pt x="0" y="77"/>
                      <a:pt x="0" y="77"/>
                      <a:pt x="0" y="76"/>
                    </a:cubicBezTo>
                    <a:cubicBezTo>
                      <a:pt x="0" y="76"/>
                      <a:pt x="0" y="76"/>
                      <a:pt x="0" y="75"/>
                    </a:cubicBezTo>
                    <a:cubicBezTo>
                      <a:pt x="52" y="1"/>
                      <a:pt x="52" y="1"/>
                      <a:pt x="52" y="1"/>
                    </a:cubicBezTo>
                    <a:cubicBezTo>
                      <a:pt x="52" y="1"/>
                      <a:pt x="52" y="0"/>
                      <a:pt x="53" y="1"/>
                    </a:cubicBezTo>
                    <a:cubicBezTo>
                      <a:pt x="53" y="1"/>
                      <a:pt x="53" y="2"/>
                      <a:pt x="53" y="2"/>
                    </a:cubicBezTo>
                    <a:cubicBezTo>
                      <a:pt x="1" y="76"/>
                      <a:pt x="1" y="76"/>
                      <a:pt x="1" y="76"/>
                    </a:cubicBezTo>
                    <a:cubicBezTo>
                      <a:pt x="1" y="76"/>
                      <a:pt x="1" y="77"/>
                      <a:pt x="1" y="7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4" name="Freeform 12"/>
              <p:cNvSpPr/>
              <p:nvPr/>
            </p:nvSpPr>
            <p:spPr bwMode="auto">
              <a:xfrm>
                <a:off x="2522538" y="2435225"/>
                <a:ext cx="630237" cy="415925"/>
              </a:xfrm>
              <a:custGeom>
                <a:avLst/>
                <a:gdLst>
                  <a:gd name="T0" fmla="*/ 53 w 54"/>
                  <a:gd name="T1" fmla="*/ 36 h 36"/>
                  <a:gd name="T2" fmla="*/ 53 w 54"/>
                  <a:gd name="T3" fmla="*/ 36 h 36"/>
                  <a:gd name="T4" fmla="*/ 1 w 54"/>
                  <a:gd name="T5" fmla="*/ 2 h 36"/>
                  <a:gd name="T6" fmla="*/ 1 w 54"/>
                  <a:gd name="T7" fmla="*/ 1 h 36"/>
                  <a:gd name="T8" fmla="*/ 2 w 54"/>
                  <a:gd name="T9" fmla="*/ 1 h 36"/>
                  <a:gd name="T10" fmla="*/ 54 w 54"/>
                  <a:gd name="T11" fmla="*/ 35 h 36"/>
                  <a:gd name="T12" fmla="*/ 54 w 54"/>
                  <a:gd name="T13" fmla="*/ 36 h 36"/>
                  <a:gd name="T14" fmla="*/ 53 w 54"/>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6">
                    <a:moveTo>
                      <a:pt x="53" y="36"/>
                    </a:moveTo>
                    <a:cubicBezTo>
                      <a:pt x="53" y="36"/>
                      <a:pt x="53" y="36"/>
                      <a:pt x="53" y="36"/>
                    </a:cubicBezTo>
                    <a:cubicBezTo>
                      <a:pt x="1" y="2"/>
                      <a:pt x="1" y="2"/>
                      <a:pt x="1" y="2"/>
                    </a:cubicBezTo>
                    <a:cubicBezTo>
                      <a:pt x="0" y="2"/>
                      <a:pt x="0" y="1"/>
                      <a:pt x="1" y="1"/>
                    </a:cubicBezTo>
                    <a:cubicBezTo>
                      <a:pt x="1" y="0"/>
                      <a:pt x="1" y="0"/>
                      <a:pt x="2" y="1"/>
                    </a:cubicBezTo>
                    <a:cubicBezTo>
                      <a:pt x="54" y="35"/>
                      <a:pt x="54" y="35"/>
                      <a:pt x="54" y="35"/>
                    </a:cubicBezTo>
                    <a:cubicBezTo>
                      <a:pt x="54" y="35"/>
                      <a:pt x="54" y="36"/>
                      <a:pt x="54" y="36"/>
                    </a:cubicBezTo>
                    <a:cubicBezTo>
                      <a:pt x="54" y="36"/>
                      <a:pt x="54" y="36"/>
                      <a:pt x="53" y="3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5" name="Freeform 13"/>
              <p:cNvSpPr/>
              <p:nvPr/>
            </p:nvSpPr>
            <p:spPr bwMode="auto">
              <a:xfrm>
                <a:off x="2498725" y="1625600"/>
                <a:ext cx="1435099" cy="2116138"/>
              </a:xfrm>
              <a:custGeom>
                <a:avLst/>
                <a:gdLst>
                  <a:gd name="T0" fmla="*/ 118 w 123"/>
                  <a:gd name="T1" fmla="*/ 183 h 183"/>
                  <a:gd name="T2" fmla="*/ 4 w 123"/>
                  <a:gd name="T3" fmla="*/ 183 h 183"/>
                  <a:gd name="T4" fmla="*/ 0 w 123"/>
                  <a:gd name="T5" fmla="*/ 180 h 183"/>
                  <a:gd name="T6" fmla="*/ 0 w 123"/>
                  <a:gd name="T7" fmla="*/ 157 h 183"/>
                  <a:gd name="T8" fmla="*/ 4 w 123"/>
                  <a:gd name="T9" fmla="*/ 154 h 183"/>
                  <a:gd name="T10" fmla="*/ 7 w 123"/>
                  <a:gd name="T11" fmla="*/ 157 h 183"/>
                  <a:gd name="T12" fmla="*/ 7 w 123"/>
                  <a:gd name="T13" fmla="*/ 176 h 183"/>
                  <a:gd name="T14" fmla="*/ 115 w 123"/>
                  <a:gd name="T15" fmla="*/ 176 h 183"/>
                  <a:gd name="T16" fmla="*/ 115 w 123"/>
                  <a:gd name="T17" fmla="*/ 153 h 183"/>
                  <a:gd name="T18" fmla="*/ 55 w 123"/>
                  <a:gd name="T19" fmla="*/ 153 h 183"/>
                  <a:gd name="T20" fmla="*/ 52 w 123"/>
                  <a:gd name="T21" fmla="*/ 151 h 183"/>
                  <a:gd name="T22" fmla="*/ 53 w 123"/>
                  <a:gd name="T23" fmla="*/ 147 h 183"/>
                  <a:gd name="T24" fmla="*/ 84 w 123"/>
                  <a:gd name="T25" fmla="*/ 116 h 183"/>
                  <a:gd name="T26" fmla="*/ 95 w 123"/>
                  <a:gd name="T27" fmla="*/ 105 h 183"/>
                  <a:gd name="T28" fmla="*/ 105 w 123"/>
                  <a:gd name="T29" fmla="*/ 92 h 183"/>
                  <a:gd name="T30" fmla="*/ 113 w 123"/>
                  <a:gd name="T31" fmla="*/ 77 h 183"/>
                  <a:gd name="T32" fmla="*/ 115 w 123"/>
                  <a:gd name="T33" fmla="*/ 61 h 183"/>
                  <a:gd name="T34" fmla="*/ 111 w 123"/>
                  <a:gd name="T35" fmla="*/ 40 h 183"/>
                  <a:gd name="T36" fmla="*/ 100 w 123"/>
                  <a:gd name="T37" fmla="*/ 24 h 183"/>
                  <a:gd name="T38" fmla="*/ 82 w 123"/>
                  <a:gd name="T39" fmla="*/ 13 h 183"/>
                  <a:gd name="T40" fmla="*/ 41 w 123"/>
                  <a:gd name="T41" fmla="*/ 13 h 183"/>
                  <a:gd name="T42" fmla="*/ 24 w 123"/>
                  <a:gd name="T43" fmla="*/ 24 h 183"/>
                  <a:gd name="T44" fmla="*/ 12 w 123"/>
                  <a:gd name="T45" fmla="*/ 43 h 183"/>
                  <a:gd name="T46" fmla="*/ 7 w 123"/>
                  <a:gd name="T47" fmla="*/ 71 h 183"/>
                  <a:gd name="T48" fmla="*/ 3 w 123"/>
                  <a:gd name="T49" fmla="*/ 75 h 183"/>
                  <a:gd name="T50" fmla="*/ 0 w 123"/>
                  <a:gd name="T51" fmla="*/ 71 h 183"/>
                  <a:gd name="T52" fmla="*/ 5 w 123"/>
                  <a:gd name="T53" fmla="*/ 41 h 183"/>
                  <a:gd name="T54" fmla="*/ 19 w 123"/>
                  <a:gd name="T55" fmla="*/ 19 h 183"/>
                  <a:gd name="T56" fmla="*/ 39 w 123"/>
                  <a:gd name="T57" fmla="*/ 6 h 183"/>
                  <a:gd name="T58" fmla="*/ 85 w 123"/>
                  <a:gd name="T59" fmla="*/ 6 h 183"/>
                  <a:gd name="T60" fmla="*/ 105 w 123"/>
                  <a:gd name="T61" fmla="*/ 19 h 183"/>
                  <a:gd name="T62" fmla="*/ 118 w 123"/>
                  <a:gd name="T63" fmla="*/ 37 h 183"/>
                  <a:gd name="T64" fmla="*/ 123 w 123"/>
                  <a:gd name="T65" fmla="*/ 61 h 183"/>
                  <a:gd name="T66" fmla="*/ 119 w 123"/>
                  <a:gd name="T67" fmla="*/ 79 h 183"/>
                  <a:gd name="T68" fmla="*/ 111 w 123"/>
                  <a:gd name="T69" fmla="*/ 96 h 183"/>
                  <a:gd name="T70" fmla="*/ 100 w 123"/>
                  <a:gd name="T71" fmla="*/ 110 h 183"/>
                  <a:gd name="T72" fmla="*/ 89 w 123"/>
                  <a:gd name="T73" fmla="*/ 122 h 183"/>
                  <a:gd name="T74" fmla="*/ 64 w 123"/>
                  <a:gd name="T75" fmla="*/ 146 h 183"/>
                  <a:gd name="T76" fmla="*/ 118 w 123"/>
                  <a:gd name="T77" fmla="*/ 146 h 183"/>
                  <a:gd name="T78" fmla="*/ 122 w 123"/>
                  <a:gd name="T79" fmla="*/ 150 h 183"/>
                  <a:gd name="T80" fmla="*/ 122 w 123"/>
                  <a:gd name="T81" fmla="*/ 180 h 183"/>
                  <a:gd name="T82" fmla="*/ 118 w 123"/>
                  <a:gd name="T8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83">
                    <a:moveTo>
                      <a:pt x="118" y="183"/>
                    </a:moveTo>
                    <a:cubicBezTo>
                      <a:pt x="4" y="183"/>
                      <a:pt x="4" y="183"/>
                      <a:pt x="4" y="183"/>
                    </a:cubicBezTo>
                    <a:cubicBezTo>
                      <a:pt x="2" y="183"/>
                      <a:pt x="0" y="182"/>
                      <a:pt x="0" y="180"/>
                    </a:cubicBezTo>
                    <a:cubicBezTo>
                      <a:pt x="0" y="157"/>
                      <a:pt x="0" y="157"/>
                      <a:pt x="0" y="157"/>
                    </a:cubicBezTo>
                    <a:cubicBezTo>
                      <a:pt x="0" y="155"/>
                      <a:pt x="2" y="154"/>
                      <a:pt x="4" y="154"/>
                    </a:cubicBezTo>
                    <a:cubicBezTo>
                      <a:pt x="6" y="154"/>
                      <a:pt x="7" y="155"/>
                      <a:pt x="7" y="157"/>
                    </a:cubicBezTo>
                    <a:cubicBezTo>
                      <a:pt x="7" y="176"/>
                      <a:pt x="7" y="176"/>
                      <a:pt x="7" y="176"/>
                    </a:cubicBezTo>
                    <a:cubicBezTo>
                      <a:pt x="115" y="176"/>
                      <a:pt x="115" y="176"/>
                      <a:pt x="115" y="176"/>
                    </a:cubicBezTo>
                    <a:cubicBezTo>
                      <a:pt x="115" y="153"/>
                      <a:pt x="115" y="153"/>
                      <a:pt x="115" y="153"/>
                    </a:cubicBezTo>
                    <a:cubicBezTo>
                      <a:pt x="55" y="153"/>
                      <a:pt x="55" y="153"/>
                      <a:pt x="55" y="153"/>
                    </a:cubicBezTo>
                    <a:cubicBezTo>
                      <a:pt x="54" y="153"/>
                      <a:pt x="52" y="153"/>
                      <a:pt x="52" y="151"/>
                    </a:cubicBezTo>
                    <a:cubicBezTo>
                      <a:pt x="51" y="150"/>
                      <a:pt x="52" y="148"/>
                      <a:pt x="53" y="147"/>
                    </a:cubicBezTo>
                    <a:cubicBezTo>
                      <a:pt x="84" y="116"/>
                      <a:pt x="84" y="116"/>
                      <a:pt x="84" y="116"/>
                    </a:cubicBezTo>
                    <a:cubicBezTo>
                      <a:pt x="87" y="113"/>
                      <a:pt x="91" y="109"/>
                      <a:pt x="95" y="105"/>
                    </a:cubicBezTo>
                    <a:cubicBezTo>
                      <a:pt x="98" y="101"/>
                      <a:pt x="102" y="97"/>
                      <a:pt x="105" y="92"/>
                    </a:cubicBezTo>
                    <a:cubicBezTo>
                      <a:pt x="108" y="87"/>
                      <a:pt x="111" y="82"/>
                      <a:pt x="113" y="77"/>
                    </a:cubicBezTo>
                    <a:cubicBezTo>
                      <a:pt x="114" y="72"/>
                      <a:pt x="115" y="66"/>
                      <a:pt x="115" y="61"/>
                    </a:cubicBezTo>
                    <a:cubicBezTo>
                      <a:pt x="115" y="53"/>
                      <a:pt x="114" y="47"/>
                      <a:pt x="111" y="40"/>
                    </a:cubicBezTo>
                    <a:cubicBezTo>
                      <a:pt x="108" y="34"/>
                      <a:pt x="104" y="29"/>
                      <a:pt x="100" y="24"/>
                    </a:cubicBezTo>
                    <a:cubicBezTo>
                      <a:pt x="95" y="20"/>
                      <a:pt x="89" y="16"/>
                      <a:pt x="82" y="13"/>
                    </a:cubicBezTo>
                    <a:cubicBezTo>
                      <a:pt x="70" y="8"/>
                      <a:pt x="55" y="8"/>
                      <a:pt x="41" y="13"/>
                    </a:cubicBezTo>
                    <a:cubicBezTo>
                      <a:pt x="35" y="15"/>
                      <a:pt x="29" y="19"/>
                      <a:pt x="24" y="24"/>
                    </a:cubicBezTo>
                    <a:cubicBezTo>
                      <a:pt x="19" y="29"/>
                      <a:pt x="15" y="36"/>
                      <a:pt x="12" y="43"/>
                    </a:cubicBezTo>
                    <a:cubicBezTo>
                      <a:pt x="9" y="51"/>
                      <a:pt x="7" y="61"/>
                      <a:pt x="7" y="71"/>
                    </a:cubicBezTo>
                    <a:cubicBezTo>
                      <a:pt x="7" y="74"/>
                      <a:pt x="5" y="75"/>
                      <a:pt x="3" y="75"/>
                    </a:cubicBezTo>
                    <a:cubicBezTo>
                      <a:pt x="1" y="75"/>
                      <a:pt x="0" y="73"/>
                      <a:pt x="0" y="71"/>
                    </a:cubicBezTo>
                    <a:cubicBezTo>
                      <a:pt x="0" y="60"/>
                      <a:pt x="2" y="49"/>
                      <a:pt x="5" y="41"/>
                    </a:cubicBezTo>
                    <a:cubicBezTo>
                      <a:pt x="9" y="32"/>
                      <a:pt x="13" y="25"/>
                      <a:pt x="19" y="19"/>
                    </a:cubicBezTo>
                    <a:cubicBezTo>
                      <a:pt x="25" y="13"/>
                      <a:pt x="31" y="9"/>
                      <a:pt x="39" y="6"/>
                    </a:cubicBezTo>
                    <a:cubicBezTo>
                      <a:pt x="54" y="0"/>
                      <a:pt x="71" y="1"/>
                      <a:pt x="85" y="6"/>
                    </a:cubicBezTo>
                    <a:cubicBezTo>
                      <a:pt x="93" y="9"/>
                      <a:pt x="99" y="14"/>
                      <a:pt x="105" y="19"/>
                    </a:cubicBezTo>
                    <a:cubicBezTo>
                      <a:pt x="110" y="24"/>
                      <a:pt x="115" y="30"/>
                      <a:pt x="118" y="37"/>
                    </a:cubicBezTo>
                    <a:cubicBezTo>
                      <a:pt x="121" y="45"/>
                      <a:pt x="123" y="52"/>
                      <a:pt x="123" y="61"/>
                    </a:cubicBezTo>
                    <a:cubicBezTo>
                      <a:pt x="123" y="67"/>
                      <a:pt x="122" y="73"/>
                      <a:pt x="119" y="79"/>
                    </a:cubicBezTo>
                    <a:cubicBezTo>
                      <a:pt x="117" y="85"/>
                      <a:pt x="115" y="91"/>
                      <a:pt x="111" y="96"/>
                    </a:cubicBezTo>
                    <a:cubicBezTo>
                      <a:pt x="108" y="101"/>
                      <a:pt x="104" y="106"/>
                      <a:pt x="100" y="110"/>
                    </a:cubicBezTo>
                    <a:cubicBezTo>
                      <a:pt x="96" y="114"/>
                      <a:pt x="93" y="118"/>
                      <a:pt x="89" y="122"/>
                    </a:cubicBezTo>
                    <a:cubicBezTo>
                      <a:pt x="64" y="146"/>
                      <a:pt x="64" y="146"/>
                      <a:pt x="64" y="146"/>
                    </a:cubicBezTo>
                    <a:cubicBezTo>
                      <a:pt x="118" y="146"/>
                      <a:pt x="118" y="146"/>
                      <a:pt x="118" y="146"/>
                    </a:cubicBezTo>
                    <a:cubicBezTo>
                      <a:pt x="120" y="146"/>
                      <a:pt x="122" y="148"/>
                      <a:pt x="122" y="150"/>
                    </a:cubicBezTo>
                    <a:cubicBezTo>
                      <a:pt x="122" y="180"/>
                      <a:pt x="122" y="180"/>
                      <a:pt x="122" y="180"/>
                    </a:cubicBezTo>
                    <a:cubicBezTo>
                      <a:pt x="122" y="182"/>
                      <a:pt x="120" y="183"/>
                      <a:pt x="118" y="1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6" name="Oval 14"/>
              <p:cNvSpPr>
                <a:spLocks noChangeArrowheads="1"/>
              </p:cNvSpPr>
              <p:nvPr/>
            </p:nvSpPr>
            <p:spPr bwMode="auto">
              <a:xfrm>
                <a:off x="3081338" y="2794000"/>
                <a:ext cx="117475"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7" name="Oval 15"/>
              <p:cNvSpPr>
                <a:spLocks noChangeArrowheads="1"/>
              </p:cNvSpPr>
              <p:nvPr/>
            </p:nvSpPr>
            <p:spPr bwMode="auto">
              <a:xfrm>
                <a:off x="2638425" y="3417888"/>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8" name="Oval 16"/>
              <p:cNvSpPr>
                <a:spLocks noChangeArrowheads="1"/>
              </p:cNvSpPr>
              <p:nvPr/>
            </p:nvSpPr>
            <p:spPr bwMode="auto">
              <a:xfrm>
                <a:off x="3571875" y="2146300"/>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9" name="Oval 17"/>
              <p:cNvSpPr>
                <a:spLocks noChangeArrowheads="1"/>
              </p:cNvSpPr>
              <p:nvPr/>
            </p:nvSpPr>
            <p:spPr bwMode="auto">
              <a:xfrm>
                <a:off x="3081338" y="2262188"/>
                <a:ext cx="117475"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0" name="Oval 18"/>
              <p:cNvSpPr>
                <a:spLocks noChangeArrowheads="1"/>
              </p:cNvSpPr>
              <p:nvPr/>
            </p:nvSpPr>
            <p:spPr bwMode="auto">
              <a:xfrm>
                <a:off x="3489325" y="2389188"/>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8" name="组合 297"/>
            <p:cNvGrpSpPr/>
            <p:nvPr/>
          </p:nvGrpSpPr>
          <p:grpSpPr>
            <a:xfrm>
              <a:off x="4411926" y="1285643"/>
              <a:ext cx="1558925" cy="2127251"/>
              <a:chOff x="4424363" y="1649412"/>
              <a:chExt cx="1558925" cy="2127251"/>
            </a:xfrm>
          </p:grpSpPr>
          <p:sp>
            <p:nvSpPr>
              <p:cNvPr id="325" name="Freeform 22"/>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23"/>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24"/>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25"/>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26"/>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27"/>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Oval 28"/>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Oval 29"/>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Oval 30"/>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Oval 31"/>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Oval 32"/>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Oval 33"/>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99" name="组合 298"/>
            <p:cNvGrpSpPr/>
            <p:nvPr/>
          </p:nvGrpSpPr>
          <p:grpSpPr>
            <a:xfrm>
              <a:off x="6497901" y="1307869"/>
              <a:ext cx="841375" cy="2081213"/>
              <a:chOff x="6510338" y="1671638"/>
              <a:chExt cx="841375" cy="2081213"/>
            </a:xfrm>
          </p:grpSpPr>
          <p:sp>
            <p:nvSpPr>
              <p:cNvPr id="316" name="Freeform 37"/>
              <p:cNvSpPr/>
              <p:nvPr/>
            </p:nvSpPr>
            <p:spPr bwMode="auto">
              <a:xfrm>
                <a:off x="7280276" y="1706563"/>
                <a:ext cx="23813" cy="2011363"/>
              </a:xfrm>
              <a:custGeom>
                <a:avLst/>
                <a:gdLst>
                  <a:gd name="T0" fmla="*/ 1 w 2"/>
                  <a:gd name="T1" fmla="*/ 174 h 174"/>
                  <a:gd name="T2" fmla="*/ 0 w 2"/>
                  <a:gd name="T3" fmla="*/ 173 h 174"/>
                  <a:gd name="T4" fmla="*/ 0 w 2"/>
                  <a:gd name="T5" fmla="*/ 1 h 174"/>
                  <a:gd name="T6" fmla="*/ 1 w 2"/>
                  <a:gd name="T7" fmla="*/ 0 h 174"/>
                  <a:gd name="T8" fmla="*/ 2 w 2"/>
                  <a:gd name="T9" fmla="*/ 1 h 174"/>
                  <a:gd name="T10" fmla="*/ 2 w 2"/>
                  <a:gd name="T11" fmla="*/ 173 h 174"/>
                  <a:gd name="T12" fmla="*/ 1 w 2"/>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2" h="174">
                    <a:moveTo>
                      <a:pt x="1" y="174"/>
                    </a:moveTo>
                    <a:cubicBezTo>
                      <a:pt x="0" y="174"/>
                      <a:pt x="0" y="174"/>
                      <a:pt x="0" y="173"/>
                    </a:cubicBezTo>
                    <a:cubicBezTo>
                      <a:pt x="0" y="1"/>
                      <a:pt x="0" y="1"/>
                      <a:pt x="0" y="1"/>
                    </a:cubicBezTo>
                    <a:cubicBezTo>
                      <a:pt x="0" y="0"/>
                      <a:pt x="0" y="0"/>
                      <a:pt x="1" y="0"/>
                    </a:cubicBezTo>
                    <a:cubicBezTo>
                      <a:pt x="1" y="0"/>
                      <a:pt x="2" y="0"/>
                      <a:pt x="2" y="1"/>
                    </a:cubicBezTo>
                    <a:cubicBezTo>
                      <a:pt x="2" y="173"/>
                      <a:pt x="2" y="173"/>
                      <a:pt x="2" y="173"/>
                    </a:cubicBezTo>
                    <a:cubicBezTo>
                      <a:pt x="2" y="174"/>
                      <a:pt x="1" y="174"/>
                      <a:pt x="1" y="17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38"/>
              <p:cNvSpPr/>
              <p:nvPr/>
            </p:nvSpPr>
            <p:spPr bwMode="auto">
              <a:xfrm>
                <a:off x="6900863" y="1706563"/>
                <a:ext cx="403225" cy="369888"/>
              </a:xfrm>
              <a:custGeom>
                <a:avLst/>
                <a:gdLst>
                  <a:gd name="T0" fmla="*/ 1 w 34"/>
                  <a:gd name="T1" fmla="*/ 32 h 32"/>
                  <a:gd name="T2" fmla="*/ 0 w 34"/>
                  <a:gd name="T3" fmla="*/ 32 h 32"/>
                  <a:gd name="T4" fmla="*/ 0 w 34"/>
                  <a:gd name="T5" fmla="*/ 31 h 32"/>
                  <a:gd name="T6" fmla="*/ 32 w 34"/>
                  <a:gd name="T7" fmla="*/ 0 h 32"/>
                  <a:gd name="T8" fmla="*/ 33 w 34"/>
                  <a:gd name="T9" fmla="*/ 0 h 32"/>
                  <a:gd name="T10" fmla="*/ 33 w 34"/>
                  <a:gd name="T11" fmla="*/ 2 h 32"/>
                  <a:gd name="T12" fmla="*/ 1 w 34"/>
                  <a:gd name="T13" fmla="*/ 32 h 32"/>
                  <a:gd name="T14" fmla="*/ 1 w 3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2">
                    <a:moveTo>
                      <a:pt x="1" y="32"/>
                    </a:moveTo>
                    <a:cubicBezTo>
                      <a:pt x="0" y="32"/>
                      <a:pt x="0" y="32"/>
                      <a:pt x="0" y="32"/>
                    </a:cubicBezTo>
                    <a:cubicBezTo>
                      <a:pt x="0" y="32"/>
                      <a:pt x="0" y="31"/>
                      <a:pt x="0" y="31"/>
                    </a:cubicBezTo>
                    <a:cubicBezTo>
                      <a:pt x="32" y="0"/>
                      <a:pt x="32" y="0"/>
                      <a:pt x="32" y="0"/>
                    </a:cubicBezTo>
                    <a:cubicBezTo>
                      <a:pt x="32" y="0"/>
                      <a:pt x="33" y="0"/>
                      <a:pt x="33" y="0"/>
                    </a:cubicBezTo>
                    <a:cubicBezTo>
                      <a:pt x="34" y="1"/>
                      <a:pt x="34" y="1"/>
                      <a:pt x="33" y="2"/>
                    </a:cubicBezTo>
                    <a:cubicBezTo>
                      <a:pt x="1" y="32"/>
                      <a:pt x="1" y="32"/>
                      <a:pt x="1" y="32"/>
                    </a:cubicBezTo>
                    <a:cubicBezTo>
                      <a:pt x="1" y="32"/>
                      <a:pt x="1" y="32"/>
                      <a:pt x="1" y="3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39"/>
              <p:cNvSpPr/>
              <p:nvPr/>
            </p:nvSpPr>
            <p:spPr bwMode="auto">
              <a:xfrm>
                <a:off x="6534151" y="1706563"/>
                <a:ext cx="390525" cy="369888"/>
              </a:xfrm>
              <a:custGeom>
                <a:avLst/>
                <a:gdLst>
                  <a:gd name="T0" fmla="*/ 32 w 33"/>
                  <a:gd name="T1" fmla="*/ 32 h 32"/>
                  <a:gd name="T2" fmla="*/ 31 w 33"/>
                  <a:gd name="T3" fmla="*/ 32 h 32"/>
                  <a:gd name="T4" fmla="*/ 1 w 33"/>
                  <a:gd name="T5" fmla="*/ 2 h 32"/>
                  <a:gd name="T6" fmla="*/ 1 w 33"/>
                  <a:gd name="T7" fmla="*/ 0 h 32"/>
                  <a:gd name="T8" fmla="*/ 2 w 33"/>
                  <a:gd name="T9" fmla="*/ 0 h 32"/>
                  <a:gd name="T10" fmla="*/ 32 w 33"/>
                  <a:gd name="T11" fmla="*/ 31 h 32"/>
                  <a:gd name="T12" fmla="*/ 32 w 33"/>
                  <a:gd name="T13" fmla="*/ 32 h 32"/>
                  <a:gd name="T14" fmla="*/ 32 w 3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2">
                    <a:moveTo>
                      <a:pt x="32" y="32"/>
                    </a:moveTo>
                    <a:cubicBezTo>
                      <a:pt x="31" y="32"/>
                      <a:pt x="31" y="32"/>
                      <a:pt x="31" y="32"/>
                    </a:cubicBezTo>
                    <a:cubicBezTo>
                      <a:pt x="1" y="2"/>
                      <a:pt x="1" y="2"/>
                      <a:pt x="1" y="2"/>
                    </a:cubicBezTo>
                    <a:cubicBezTo>
                      <a:pt x="0" y="1"/>
                      <a:pt x="0" y="1"/>
                      <a:pt x="1" y="0"/>
                    </a:cubicBezTo>
                    <a:cubicBezTo>
                      <a:pt x="1" y="0"/>
                      <a:pt x="2" y="0"/>
                      <a:pt x="2" y="0"/>
                    </a:cubicBezTo>
                    <a:cubicBezTo>
                      <a:pt x="32" y="31"/>
                      <a:pt x="32" y="31"/>
                      <a:pt x="32" y="31"/>
                    </a:cubicBezTo>
                    <a:cubicBezTo>
                      <a:pt x="33" y="31"/>
                      <a:pt x="33" y="32"/>
                      <a:pt x="32" y="32"/>
                    </a:cubicBezTo>
                    <a:cubicBezTo>
                      <a:pt x="32" y="32"/>
                      <a:pt x="32" y="32"/>
                      <a:pt x="32" y="3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40"/>
              <p:cNvSpPr/>
              <p:nvPr/>
            </p:nvSpPr>
            <p:spPr bwMode="auto">
              <a:xfrm>
                <a:off x="6900863" y="1706563"/>
                <a:ext cx="403225" cy="2011363"/>
              </a:xfrm>
              <a:custGeom>
                <a:avLst/>
                <a:gdLst>
                  <a:gd name="T0" fmla="*/ 1 w 34"/>
                  <a:gd name="T1" fmla="*/ 174 h 174"/>
                  <a:gd name="T2" fmla="*/ 0 w 34"/>
                  <a:gd name="T3" fmla="*/ 174 h 174"/>
                  <a:gd name="T4" fmla="*/ 0 w 34"/>
                  <a:gd name="T5" fmla="*/ 173 h 174"/>
                  <a:gd name="T6" fmla="*/ 32 w 34"/>
                  <a:gd name="T7" fmla="*/ 1 h 174"/>
                  <a:gd name="T8" fmla="*/ 33 w 34"/>
                  <a:gd name="T9" fmla="*/ 0 h 174"/>
                  <a:gd name="T10" fmla="*/ 34 w 34"/>
                  <a:gd name="T11" fmla="*/ 1 h 174"/>
                  <a:gd name="T12" fmla="*/ 1 w 34"/>
                  <a:gd name="T13" fmla="*/ 173 h 174"/>
                  <a:gd name="T14" fmla="*/ 1 w 3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4">
                    <a:moveTo>
                      <a:pt x="1" y="174"/>
                    </a:moveTo>
                    <a:cubicBezTo>
                      <a:pt x="0" y="174"/>
                      <a:pt x="0" y="174"/>
                      <a:pt x="0" y="174"/>
                    </a:cubicBezTo>
                    <a:cubicBezTo>
                      <a:pt x="0" y="174"/>
                      <a:pt x="0" y="173"/>
                      <a:pt x="0" y="173"/>
                    </a:cubicBezTo>
                    <a:cubicBezTo>
                      <a:pt x="32" y="1"/>
                      <a:pt x="32" y="1"/>
                      <a:pt x="32" y="1"/>
                    </a:cubicBezTo>
                    <a:cubicBezTo>
                      <a:pt x="32" y="0"/>
                      <a:pt x="32" y="0"/>
                      <a:pt x="33" y="0"/>
                    </a:cubicBezTo>
                    <a:cubicBezTo>
                      <a:pt x="33" y="0"/>
                      <a:pt x="34" y="1"/>
                      <a:pt x="34" y="1"/>
                    </a:cubicBezTo>
                    <a:cubicBezTo>
                      <a:pt x="1" y="173"/>
                      <a:pt x="1" y="173"/>
                      <a:pt x="1" y="173"/>
                    </a:cubicBezTo>
                    <a:cubicBezTo>
                      <a:pt x="1" y="174"/>
                      <a:pt x="1" y="174"/>
                      <a:pt x="1" y="17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41"/>
              <p:cNvSpPr/>
              <p:nvPr/>
            </p:nvSpPr>
            <p:spPr bwMode="auto">
              <a:xfrm>
                <a:off x="6900863" y="2065338"/>
                <a:ext cx="403225" cy="1652588"/>
              </a:xfrm>
              <a:custGeom>
                <a:avLst/>
                <a:gdLst>
                  <a:gd name="T0" fmla="*/ 33 w 34"/>
                  <a:gd name="T1" fmla="*/ 143 h 143"/>
                  <a:gd name="T2" fmla="*/ 32 w 34"/>
                  <a:gd name="T3" fmla="*/ 142 h 143"/>
                  <a:gd name="T4" fmla="*/ 0 w 34"/>
                  <a:gd name="T5" fmla="*/ 1 h 143"/>
                  <a:gd name="T6" fmla="*/ 0 w 34"/>
                  <a:gd name="T7" fmla="*/ 0 h 143"/>
                  <a:gd name="T8" fmla="*/ 1 w 34"/>
                  <a:gd name="T9" fmla="*/ 0 h 143"/>
                  <a:gd name="T10" fmla="*/ 34 w 34"/>
                  <a:gd name="T11" fmla="*/ 142 h 143"/>
                  <a:gd name="T12" fmla="*/ 33 w 34"/>
                  <a:gd name="T13" fmla="*/ 143 h 143"/>
                  <a:gd name="T14" fmla="*/ 33 w 34"/>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3">
                    <a:moveTo>
                      <a:pt x="33" y="143"/>
                    </a:moveTo>
                    <a:cubicBezTo>
                      <a:pt x="32" y="143"/>
                      <a:pt x="32" y="143"/>
                      <a:pt x="32" y="142"/>
                    </a:cubicBezTo>
                    <a:cubicBezTo>
                      <a:pt x="0" y="1"/>
                      <a:pt x="0" y="1"/>
                      <a:pt x="0" y="1"/>
                    </a:cubicBezTo>
                    <a:cubicBezTo>
                      <a:pt x="0" y="0"/>
                      <a:pt x="0" y="0"/>
                      <a:pt x="0" y="0"/>
                    </a:cubicBezTo>
                    <a:cubicBezTo>
                      <a:pt x="1" y="0"/>
                      <a:pt x="1" y="0"/>
                      <a:pt x="1" y="0"/>
                    </a:cubicBezTo>
                    <a:cubicBezTo>
                      <a:pt x="34" y="142"/>
                      <a:pt x="34" y="142"/>
                      <a:pt x="34" y="142"/>
                    </a:cubicBezTo>
                    <a:cubicBezTo>
                      <a:pt x="34" y="142"/>
                      <a:pt x="33" y="143"/>
                      <a:pt x="33" y="143"/>
                    </a:cubicBezTo>
                    <a:cubicBezTo>
                      <a:pt x="33" y="143"/>
                      <a:pt x="33" y="143"/>
                      <a:pt x="33" y="143"/>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42"/>
              <p:cNvSpPr/>
              <p:nvPr/>
            </p:nvSpPr>
            <p:spPr bwMode="auto">
              <a:xfrm>
                <a:off x="6510338" y="1671638"/>
                <a:ext cx="817563" cy="2081213"/>
              </a:xfrm>
              <a:custGeom>
                <a:avLst/>
                <a:gdLst>
                  <a:gd name="T0" fmla="*/ 66 w 69"/>
                  <a:gd name="T1" fmla="*/ 180 h 180"/>
                  <a:gd name="T2" fmla="*/ 34 w 69"/>
                  <a:gd name="T3" fmla="*/ 180 h 180"/>
                  <a:gd name="T4" fmla="*/ 30 w 69"/>
                  <a:gd name="T5" fmla="*/ 176 h 180"/>
                  <a:gd name="T6" fmla="*/ 30 w 69"/>
                  <a:gd name="T7" fmla="*/ 38 h 180"/>
                  <a:gd name="T8" fmla="*/ 3 w 69"/>
                  <a:gd name="T9" fmla="*/ 38 h 180"/>
                  <a:gd name="T10" fmla="*/ 0 w 69"/>
                  <a:gd name="T11" fmla="*/ 35 h 180"/>
                  <a:gd name="T12" fmla="*/ 0 w 69"/>
                  <a:gd name="T13" fmla="*/ 4 h 180"/>
                  <a:gd name="T14" fmla="*/ 3 w 69"/>
                  <a:gd name="T15" fmla="*/ 0 h 180"/>
                  <a:gd name="T16" fmla="*/ 66 w 69"/>
                  <a:gd name="T17" fmla="*/ 0 h 180"/>
                  <a:gd name="T18" fmla="*/ 69 w 69"/>
                  <a:gd name="T19" fmla="*/ 4 h 180"/>
                  <a:gd name="T20" fmla="*/ 66 w 69"/>
                  <a:gd name="T21" fmla="*/ 8 h 180"/>
                  <a:gd name="T22" fmla="*/ 7 w 69"/>
                  <a:gd name="T23" fmla="*/ 8 h 180"/>
                  <a:gd name="T24" fmla="*/ 7 w 69"/>
                  <a:gd name="T25" fmla="*/ 31 h 180"/>
                  <a:gd name="T26" fmla="*/ 34 w 69"/>
                  <a:gd name="T27" fmla="*/ 31 h 180"/>
                  <a:gd name="T28" fmla="*/ 37 w 69"/>
                  <a:gd name="T29" fmla="*/ 35 h 180"/>
                  <a:gd name="T30" fmla="*/ 37 w 69"/>
                  <a:gd name="T31" fmla="*/ 172 h 180"/>
                  <a:gd name="T32" fmla="*/ 66 w 69"/>
                  <a:gd name="T33" fmla="*/ 172 h 180"/>
                  <a:gd name="T34" fmla="*/ 69 w 69"/>
                  <a:gd name="T35" fmla="*/ 176 h 180"/>
                  <a:gd name="T36" fmla="*/ 66 w 69"/>
                  <a:gd name="T3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80">
                    <a:moveTo>
                      <a:pt x="66" y="180"/>
                    </a:moveTo>
                    <a:cubicBezTo>
                      <a:pt x="34" y="180"/>
                      <a:pt x="34" y="180"/>
                      <a:pt x="34" y="180"/>
                    </a:cubicBezTo>
                    <a:cubicBezTo>
                      <a:pt x="32" y="180"/>
                      <a:pt x="30" y="178"/>
                      <a:pt x="30" y="176"/>
                    </a:cubicBezTo>
                    <a:cubicBezTo>
                      <a:pt x="30" y="38"/>
                      <a:pt x="30" y="38"/>
                      <a:pt x="30" y="38"/>
                    </a:cubicBezTo>
                    <a:cubicBezTo>
                      <a:pt x="3" y="38"/>
                      <a:pt x="3" y="38"/>
                      <a:pt x="3" y="38"/>
                    </a:cubicBezTo>
                    <a:cubicBezTo>
                      <a:pt x="1" y="38"/>
                      <a:pt x="0" y="37"/>
                      <a:pt x="0" y="35"/>
                    </a:cubicBezTo>
                    <a:cubicBezTo>
                      <a:pt x="0" y="4"/>
                      <a:pt x="0" y="4"/>
                      <a:pt x="0" y="4"/>
                    </a:cubicBezTo>
                    <a:cubicBezTo>
                      <a:pt x="0" y="2"/>
                      <a:pt x="1" y="0"/>
                      <a:pt x="3" y="0"/>
                    </a:cubicBezTo>
                    <a:cubicBezTo>
                      <a:pt x="66" y="0"/>
                      <a:pt x="66" y="0"/>
                      <a:pt x="66" y="0"/>
                    </a:cubicBezTo>
                    <a:cubicBezTo>
                      <a:pt x="68" y="0"/>
                      <a:pt x="69" y="2"/>
                      <a:pt x="69" y="4"/>
                    </a:cubicBezTo>
                    <a:cubicBezTo>
                      <a:pt x="69" y="6"/>
                      <a:pt x="68" y="8"/>
                      <a:pt x="66" y="8"/>
                    </a:cubicBezTo>
                    <a:cubicBezTo>
                      <a:pt x="7" y="8"/>
                      <a:pt x="7" y="8"/>
                      <a:pt x="7" y="8"/>
                    </a:cubicBezTo>
                    <a:cubicBezTo>
                      <a:pt x="7" y="31"/>
                      <a:pt x="7" y="31"/>
                      <a:pt x="7" y="31"/>
                    </a:cubicBezTo>
                    <a:cubicBezTo>
                      <a:pt x="34" y="31"/>
                      <a:pt x="34" y="31"/>
                      <a:pt x="34" y="31"/>
                    </a:cubicBezTo>
                    <a:cubicBezTo>
                      <a:pt x="36" y="31"/>
                      <a:pt x="37" y="33"/>
                      <a:pt x="37" y="35"/>
                    </a:cubicBezTo>
                    <a:cubicBezTo>
                      <a:pt x="37" y="172"/>
                      <a:pt x="37" y="172"/>
                      <a:pt x="37" y="172"/>
                    </a:cubicBezTo>
                    <a:cubicBezTo>
                      <a:pt x="66" y="172"/>
                      <a:pt x="66" y="172"/>
                      <a:pt x="66" y="172"/>
                    </a:cubicBezTo>
                    <a:cubicBezTo>
                      <a:pt x="68" y="172"/>
                      <a:pt x="69" y="174"/>
                      <a:pt x="69" y="176"/>
                    </a:cubicBezTo>
                    <a:cubicBezTo>
                      <a:pt x="69" y="178"/>
                      <a:pt x="68" y="180"/>
                      <a:pt x="66" y="18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Oval 43"/>
              <p:cNvSpPr>
                <a:spLocks noChangeArrowheads="1"/>
              </p:cNvSpPr>
              <p:nvPr/>
            </p:nvSpPr>
            <p:spPr bwMode="auto">
              <a:xfrm>
                <a:off x="7019926" y="2747963"/>
                <a:ext cx="119063" cy="1143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Oval 44"/>
              <p:cNvSpPr>
                <a:spLocks noChangeArrowheads="1"/>
              </p:cNvSpPr>
              <p:nvPr/>
            </p:nvSpPr>
            <p:spPr bwMode="auto">
              <a:xfrm>
                <a:off x="7019926" y="1857375"/>
                <a:ext cx="119063"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Oval 45"/>
              <p:cNvSpPr>
                <a:spLocks noChangeArrowheads="1"/>
              </p:cNvSpPr>
              <p:nvPr/>
            </p:nvSpPr>
            <p:spPr bwMode="auto">
              <a:xfrm>
                <a:off x="7234238" y="3140075"/>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00" name="组合 299"/>
            <p:cNvGrpSpPr/>
            <p:nvPr/>
          </p:nvGrpSpPr>
          <p:grpSpPr>
            <a:xfrm>
              <a:off x="8217164" y="1307869"/>
              <a:ext cx="1489075" cy="2081213"/>
              <a:chOff x="8229601" y="1671638"/>
              <a:chExt cx="1489075" cy="2081213"/>
            </a:xfrm>
          </p:grpSpPr>
          <p:sp>
            <p:nvSpPr>
              <p:cNvPr id="301" name="Freeform 49"/>
              <p:cNvSpPr/>
              <p:nvPr/>
            </p:nvSpPr>
            <p:spPr bwMode="auto">
              <a:xfrm>
                <a:off x="8264526" y="2065338"/>
                <a:ext cx="454025" cy="1652588"/>
              </a:xfrm>
              <a:custGeom>
                <a:avLst/>
                <a:gdLst>
                  <a:gd name="T0" fmla="*/ 38 w 39"/>
                  <a:gd name="T1" fmla="*/ 143 h 143"/>
                  <a:gd name="T2" fmla="*/ 37 w 39"/>
                  <a:gd name="T3" fmla="*/ 142 h 143"/>
                  <a:gd name="T4" fmla="*/ 1 w 39"/>
                  <a:gd name="T5" fmla="*/ 1 h 143"/>
                  <a:gd name="T6" fmla="*/ 1 w 39"/>
                  <a:gd name="T7" fmla="*/ 0 h 143"/>
                  <a:gd name="T8" fmla="*/ 2 w 39"/>
                  <a:gd name="T9" fmla="*/ 0 h 143"/>
                  <a:gd name="T10" fmla="*/ 39 w 39"/>
                  <a:gd name="T11" fmla="*/ 141 h 143"/>
                  <a:gd name="T12" fmla="*/ 38 w 39"/>
                  <a:gd name="T13" fmla="*/ 143 h 143"/>
                  <a:gd name="T14" fmla="*/ 38 w 39"/>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143">
                    <a:moveTo>
                      <a:pt x="38" y="143"/>
                    </a:moveTo>
                    <a:cubicBezTo>
                      <a:pt x="38" y="143"/>
                      <a:pt x="37" y="142"/>
                      <a:pt x="37" y="142"/>
                    </a:cubicBezTo>
                    <a:cubicBezTo>
                      <a:pt x="1" y="1"/>
                      <a:pt x="1" y="1"/>
                      <a:pt x="1" y="1"/>
                    </a:cubicBezTo>
                    <a:cubicBezTo>
                      <a:pt x="0" y="0"/>
                      <a:pt x="1" y="0"/>
                      <a:pt x="1" y="0"/>
                    </a:cubicBezTo>
                    <a:cubicBezTo>
                      <a:pt x="2" y="0"/>
                      <a:pt x="2" y="0"/>
                      <a:pt x="2" y="0"/>
                    </a:cubicBezTo>
                    <a:cubicBezTo>
                      <a:pt x="39" y="141"/>
                      <a:pt x="39" y="141"/>
                      <a:pt x="39" y="141"/>
                    </a:cubicBezTo>
                    <a:cubicBezTo>
                      <a:pt x="39" y="142"/>
                      <a:pt x="39" y="142"/>
                      <a:pt x="38" y="143"/>
                    </a:cubicBezTo>
                    <a:cubicBezTo>
                      <a:pt x="38" y="143"/>
                      <a:pt x="38" y="143"/>
                      <a:pt x="38" y="143"/>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50"/>
              <p:cNvSpPr/>
              <p:nvPr/>
            </p:nvSpPr>
            <p:spPr bwMode="auto">
              <a:xfrm>
                <a:off x="8264526" y="1706563"/>
                <a:ext cx="1430338" cy="2011363"/>
              </a:xfrm>
              <a:custGeom>
                <a:avLst/>
                <a:gdLst>
                  <a:gd name="T0" fmla="*/ 1 w 123"/>
                  <a:gd name="T1" fmla="*/ 174 h 174"/>
                  <a:gd name="T2" fmla="*/ 1 w 123"/>
                  <a:gd name="T3" fmla="*/ 173 h 174"/>
                  <a:gd name="T4" fmla="*/ 1 w 123"/>
                  <a:gd name="T5" fmla="*/ 172 h 174"/>
                  <a:gd name="T6" fmla="*/ 121 w 123"/>
                  <a:gd name="T7" fmla="*/ 0 h 174"/>
                  <a:gd name="T8" fmla="*/ 122 w 123"/>
                  <a:gd name="T9" fmla="*/ 0 h 174"/>
                  <a:gd name="T10" fmla="*/ 123 w 123"/>
                  <a:gd name="T11" fmla="*/ 2 h 174"/>
                  <a:gd name="T12" fmla="*/ 2 w 123"/>
                  <a:gd name="T13" fmla="*/ 173 h 174"/>
                  <a:gd name="T14" fmla="*/ 1 w 123"/>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74">
                    <a:moveTo>
                      <a:pt x="1" y="174"/>
                    </a:moveTo>
                    <a:cubicBezTo>
                      <a:pt x="1" y="174"/>
                      <a:pt x="1" y="174"/>
                      <a:pt x="1" y="173"/>
                    </a:cubicBezTo>
                    <a:cubicBezTo>
                      <a:pt x="1" y="173"/>
                      <a:pt x="0" y="173"/>
                      <a:pt x="1" y="172"/>
                    </a:cubicBezTo>
                    <a:cubicBezTo>
                      <a:pt x="121" y="0"/>
                      <a:pt x="121" y="0"/>
                      <a:pt x="121" y="0"/>
                    </a:cubicBezTo>
                    <a:cubicBezTo>
                      <a:pt x="121" y="0"/>
                      <a:pt x="122" y="0"/>
                      <a:pt x="122" y="0"/>
                    </a:cubicBezTo>
                    <a:cubicBezTo>
                      <a:pt x="123" y="1"/>
                      <a:pt x="123" y="1"/>
                      <a:pt x="123" y="2"/>
                    </a:cubicBezTo>
                    <a:cubicBezTo>
                      <a:pt x="2" y="173"/>
                      <a:pt x="2" y="173"/>
                      <a:pt x="2" y="173"/>
                    </a:cubicBezTo>
                    <a:cubicBezTo>
                      <a:pt x="2" y="173"/>
                      <a:pt x="2" y="174"/>
                      <a:pt x="1" y="17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51"/>
              <p:cNvSpPr/>
              <p:nvPr/>
            </p:nvSpPr>
            <p:spPr bwMode="auto">
              <a:xfrm>
                <a:off x="8275638" y="3695700"/>
                <a:ext cx="442913" cy="22225"/>
              </a:xfrm>
              <a:custGeom>
                <a:avLst/>
                <a:gdLst>
                  <a:gd name="T0" fmla="*/ 37 w 38"/>
                  <a:gd name="T1" fmla="*/ 2 h 2"/>
                  <a:gd name="T2" fmla="*/ 0 w 38"/>
                  <a:gd name="T3" fmla="*/ 2 h 2"/>
                  <a:gd name="T4" fmla="*/ 0 w 38"/>
                  <a:gd name="T5" fmla="*/ 1 h 2"/>
                  <a:gd name="T6" fmla="*/ 0 w 38"/>
                  <a:gd name="T7" fmla="*/ 0 h 2"/>
                  <a:gd name="T8" fmla="*/ 37 w 38"/>
                  <a:gd name="T9" fmla="*/ 0 h 2"/>
                  <a:gd name="T10" fmla="*/ 38 w 38"/>
                  <a:gd name="T11" fmla="*/ 1 h 2"/>
                  <a:gd name="T12" fmla="*/ 37 w 38"/>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38" h="2">
                    <a:moveTo>
                      <a:pt x="37" y="2"/>
                    </a:moveTo>
                    <a:cubicBezTo>
                      <a:pt x="0" y="2"/>
                      <a:pt x="0" y="2"/>
                      <a:pt x="0" y="2"/>
                    </a:cubicBezTo>
                    <a:cubicBezTo>
                      <a:pt x="0" y="2"/>
                      <a:pt x="0" y="1"/>
                      <a:pt x="0" y="1"/>
                    </a:cubicBezTo>
                    <a:cubicBezTo>
                      <a:pt x="0" y="0"/>
                      <a:pt x="0" y="0"/>
                      <a:pt x="0" y="0"/>
                    </a:cubicBezTo>
                    <a:cubicBezTo>
                      <a:pt x="37" y="0"/>
                      <a:pt x="37" y="0"/>
                      <a:pt x="37" y="0"/>
                    </a:cubicBezTo>
                    <a:cubicBezTo>
                      <a:pt x="38" y="0"/>
                      <a:pt x="38" y="0"/>
                      <a:pt x="38" y="1"/>
                    </a:cubicBezTo>
                    <a:cubicBezTo>
                      <a:pt x="38" y="1"/>
                      <a:pt x="38" y="2"/>
                      <a:pt x="37" y="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52"/>
              <p:cNvSpPr/>
              <p:nvPr/>
            </p:nvSpPr>
            <p:spPr bwMode="auto">
              <a:xfrm>
                <a:off x="8264526" y="1706563"/>
                <a:ext cx="1430338" cy="323850"/>
              </a:xfrm>
              <a:custGeom>
                <a:avLst/>
                <a:gdLst>
                  <a:gd name="T0" fmla="*/ 122 w 123"/>
                  <a:gd name="T1" fmla="*/ 28 h 28"/>
                  <a:gd name="T2" fmla="*/ 122 w 123"/>
                  <a:gd name="T3" fmla="*/ 28 h 28"/>
                  <a:gd name="T4" fmla="*/ 1 w 123"/>
                  <a:gd name="T5" fmla="*/ 2 h 28"/>
                  <a:gd name="T6" fmla="*/ 1 w 123"/>
                  <a:gd name="T7" fmla="*/ 1 h 28"/>
                  <a:gd name="T8" fmla="*/ 2 w 123"/>
                  <a:gd name="T9" fmla="*/ 0 h 28"/>
                  <a:gd name="T10" fmla="*/ 122 w 123"/>
                  <a:gd name="T11" fmla="*/ 26 h 28"/>
                  <a:gd name="T12" fmla="*/ 123 w 123"/>
                  <a:gd name="T13" fmla="*/ 27 h 28"/>
                  <a:gd name="T14" fmla="*/ 122 w 123"/>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28">
                    <a:moveTo>
                      <a:pt x="122" y="28"/>
                    </a:moveTo>
                    <a:cubicBezTo>
                      <a:pt x="122" y="28"/>
                      <a:pt x="122" y="28"/>
                      <a:pt x="122" y="28"/>
                    </a:cubicBezTo>
                    <a:cubicBezTo>
                      <a:pt x="1" y="2"/>
                      <a:pt x="1" y="2"/>
                      <a:pt x="1" y="2"/>
                    </a:cubicBezTo>
                    <a:cubicBezTo>
                      <a:pt x="1" y="2"/>
                      <a:pt x="0" y="1"/>
                      <a:pt x="1" y="1"/>
                    </a:cubicBezTo>
                    <a:cubicBezTo>
                      <a:pt x="1" y="0"/>
                      <a:pt x="1" y="0"/>
                      <a:pt x="2" y="0"/>
                    </a:cubicBezTo>
                    <a:cubicBezTo>
                      <a:pt x="122" y="26"/>
                      <a:pt x="122" y="26"/>
                      <a:pt x="122" y="26"/>
                    </a:cubicBezTo>
                    <a:cubicBezTo>
                      <a:pt x="122" y="26"/>
                      <a:pt x="123" y="27"/>
                      <a:pt x="123" y="27"/>
                    </a:cubicBezTo>
                    <a:cubicBezTo>
                      <a:pt x="123" y="28"/>
                      <a:pt x="122" y="28"/>
                      <a:pt x="122" y="28"/>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53"/>
              <p:cNvSpPr/>
              <p:nvPr/>
            </p:nvSpPr>
            <p:spPr bwMode="auto">
              <a:xfrm>
                <a:off x="8264526" y="1706563"/>
                <a:ext cx="965200" cy="1120775"/>
              </a:xfrm>
              <a:custGeom>
                <a:avLst/>
                <a:gdLst>
                  <a:gd name="T0" fmla="*/ 82 w 83"/>
                  <a:gd name="T1" fmla="*/ 97 h 97"/>
                  <a:gd name="T2" fmla="*/ 82 w 83"/>
                  <a:gd name="T3" fmla="*/ 96 h 97"/>
                  <a:gd name="T4" fmla="*/ 1 w 83"/>
                  <a:gd name="T5" fmla="*/ 2 h 97"/>
                  <a:gd name="T6" fmla="*/ 1 w 83"/>
                  <a:gd name="T7" fmla="*/ 0 h 97"/>
                  <a:gd name="T8" fmla="*/ 2 w 83"/>
                  <a:gd name="T9" fmla="*/ 0 h 97"/>
                  <a:gd name="T10" fmla="*/ 83 w 83"/>
                  <a:gd name="T11" fmla="*/ 95 h 97"/>
                  <a:gd name="T12" fmla="*/ 83 w 83"/>
                  <a:gd name="T13" fmla="*/ 97 h 97"/>
                  <a:gd name="T14" fmla="*/ 82 w 83"/>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97">
                    <a:moveTo>
                      <a:pt x="82" y="97"/>
                    </a:moveTo>
                    <a:cubicBezTo>
                      <a:pt x="82" y="97"/>
                      <a:pt x="82" y="97"/>
                      <a:pt x="82" y="96"/>
                    </a:cubicBezTo>
                    <a:cubicBezTo>
                      <a:pt x="1" y="2"/>
                      <a:pt x="1" y="2"/>
                      <a:pt x="1" y="2"/>
                    </a:cubicBezTo>
                    <a:cubicBezTo>
                      <a:pt x="0" y="1"/>
                      <a:pt x="0" y="1"/>
                      <a:pt x="1" y="0"/>
                    </a:cubicBezTo>
                    <a:cubicBezTo>
                      <a:pt x="1" y="0"/>
                      <a:pt x="2" y="0"/>
                      <a:pt x="2" y="0"/>
                    </a:cubicBezTo>
                    <a:cubicBezTo>
                      <a:pt x="83" y="95"/>
                      <a:pt x="83" y="95"/>
                      <a:pt x="83" y="95"/>
                    </a:cubicBezTo>
                    <a:cubicBezTo>
                      <a:pt x="83" y="96"/>
                      <a:pt x="83" y="96"/>
                      <a:pt x="83" y="97"/>
                    </a:cubicBezTo>
                    <a:cubicBezTo>
                      <a:pt x="83" y="97"/>
                      <a:pt x="83" y="97"/>
                      <a:pt x="82" y="9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54"/>
              <p:cNvSpPr/>
              <p:nvPr/>
            </p:nvSpPr>
            <p:spPr bwMode="auto">
              <a:xfrm>
                <a:off x="8275638" y="2006600"/>
                <a:ext cx="1419225" cy="69850"/>
              </a:xfrm>
              <a:custGeom>
                <a:avLst/>
                <a:gdLst>
                  <a:gd name="T0" fmla="*/ 0 w 122"/>
                  <a:gd name="T1" fmla="*/ 6 h 6"/>
                  <a:gd name="T2" fmla="*/ 0 w 122"/>
                  <a:gd name="T3" fmla="*/ 6 h 6"/>
                  <a:gd name="T4" fmla="*/ 0 w 122"/>
                  <a:gd name="T5" fmla="*/ 5 h 6"/>
                  <a:gd name="T6" fmla="*/ 121 w 122"/>
                  <a:gd name="T7" fmla="*/ 0 h 6"/>
                  <a:gd name="T8" fmla="*/ 122 w 122"/>
                  <a:gd name="T9" fmla="*/ 1 h 6"/>
                  <a:gd name="T10" fmla="*/ 121 w 122"/>
                  <a:gd name="T11" fmla="*/ 2 h 6"/>
                  <a:gd name="T12" fmla="*/ 0 w 122"/>
                  <a:gd name="T13" fmla="*/ 6 h 6"/>
                  <a:gd name="T14" fmla="*/ 0 w 122"/>
                  <a:gd name="T15" fmla="*/ 6 h 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6">
                    <a:moveTo>
                      <a:pt x="0" y="6"/>
                    </a:moveTo>
                    <a:cubicBezTo>
                      <a:pt x="0" y="6"/>
                      <a:pt x="0" y="6"/>
                      <a:pt x="0" y="6"/>
                    </a:cubicBezTo>
                    <a:cubicBezTo>
                      <a:pt x="0" y="5"/>
                      <a:pt x="0" y="5"/>
                      <a:pt x="0" y="5"/>
                    </a:cubicBezTo>
                    <a:cubicBezTo>
                      <a:pt x="121" y="0"/>
                      <a:pt x="121" y="0"/>
                      <a:pt x="121" y="0"/>
                    </a:cubicBezTo>
                    <a:cubicBezTo>
                      <a:pt x="121" y="0"/>
                      <a:pt x="122" y="0"/>
                      <a:pt x="122" y="1"/>
                    </a:cubicBezTo>
                    <a:cubicBezTo>
                      <a:pt x="122" y="1"/>
                      <a:pt x="121" y="2"/>
                      <a:pt x="121" y="2"/>
                    </a:cubicBezTo>
                    <a:cubicBezTo>
                      <a:pt x="0" y="6"/>
                      <a:pt x="0" y="6"/>
                      <a:pt x="0" y="6"/>
                    </a:cubicBezTo>
                    <a:cubicBezTo>
                      <a:pt x="0" y="6"/>
                      <a:pt x="0" y="6"/>
                      <a:pt x="0" y="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55"/>
              <p:cNvSpPr/>
              <p:nvPr/>
            </p:nvSpPr>
            <p:spPr bwMode="auto">
              <a:xfrm>
                <a:off x="8275638" y="2065338"/>
                <a:ext cx="11113" cy="1652588"/>
              </a:xfrm>
              <a:custGeom>
                <a:avLst/>
                <a:gdLst>
                  <a:gd name="T0" fmla="*/ 0 w 1"/>
                  <a:gd name="T1" fmla="*/ 143 h 143"/>
                  <a:gd name="T2" fmla="*/ 0 w 1"/>
                  <a:gd name="T3" fmla="*/ 142 h 143"/>
                  <a:gd name="T4" fmla="*/ 0 w 1"/>
                  <a:gd name="T5" fmla="*/ 1 h 143"/>
                  <a:gd name="T6" fmla="*/ 0 w 1"/>
                  <a:gd name="T7" fmla="*/ 0 h 143"/>
                  <a:gd name="T8" fmla="*/ 1 w 1"/>
                  <a:gd name="T9" fmla="*/ 1 h 143"/>
                  <a:gd name="T10" fmla="*/ 1 w 1"/>
                  <a:gd name="T11" fmla="*/ 142 h 143"/>
                  <a:gd name="T12" fmla="*/ 0 w 1"/>
                  <a:gd name="T13" fmla="*/ 143 h 143"/>
                </a:gdLst>
                <a:ahLst/>
                <a:cxnLst>
                  <a:cxn ang="0">
                    <a:pos x="T0" y="T1"/>
                  </a:cxn>
                  <a:cxn ang="0">
                    <a:pos x="T2" y="T3"/>
                  </a:cxn>
                  <a:cxn ang="0">
                    <a:pos x="T4" y="T5"/>
                  </a:cxn>
                  <a:cxn ang="0">
                    <a:pos x="T6" y="T7"/>
                  </a:cxn>
                  <a:cxn ang="0">
                    <a:pos x="T8" y="T9"/>
                  </a:cxn>
                  <a:cxn ang="0">
                    <a:pos x="T10" y="T11"/>
                  </a:cxn>
                  <a:cxn ang="0">
                    <a:pos x="T12" y="T13"/>
                  </a:cxn>
                </a:cxnLst>
                <a:rect l="0" t="0" r="r" b="b"/>
                <a:pathLst>
                  <a:path w="1" h="143">
                    <a:moveTo>
                      <a:pt x="0" y="143"/>
                    </a:moveTo>
                    <a:cubicBezTo>
                      <a:pt x="0" y="143"/>
                      <a:pt x="0" y="142"/>
                      <a:pt x="0" y="142"/>
                    </a:cubicBezTo>
                    <a:cubicBezTo>
                      <a:pt x="0" y="1"/>
                      <a:pt x="0" y="1"/>
                      <a:pt x="0" y="1"/>
                    </a:cubicBezTo>
                    <a:cubicBezTo>
                      <a:pt x="0" y="0"/>
                      <a:pt x="0" y="0"/>
                      <a:pt x="0" y="0"/>
                    </a:cubicBezTo>
                    <a:cubicBezTo>
                      <a:pt x="1" y="0"/>
                      <a:pt x="1" y="0"/>
                      <a:pt x="1" y="1"/>
                    </a:cubicBezTo>
                    <a:cubicBezTo>
                      <a:pt x="1" y="142"/>
                      <a:pt x="1" y="142"/>
                      <a:pt x="1" y="142"/>
                    </a:cubicBezTo>
                    <a:cubicBezTo>
                      <a:pt x="1" y="142"/>
                      <a:pt x="1" y="143"/>
                      <a:pt x="0" y="143"/>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56"/>
              <p:cNvSpPr/>
              <p:nvPr/>
            </p:nvSpPr>
            <p:spPr bwMode="auto">
              <a:xfrm>
                <a:off x="8974138" y="1706563"/>
                <a:ext cx="255588" cy="1120775"/>
              </a:xfrm>
              <a:custGeom>
                <a:avLst/>
                <a:gdLst>
                  <a:gd name="T0" fmla="*/ 21 w 22"/>
                  <a:gd name="T1" fmla="*/ 97 h 97"/>
                  <a:gd name="T2" fmla="*/ 20 w 22"/>
                  <a:gd name="T3" fmla="*/ 96 h 97"/>
                  <a:gd name="T4" fmla="*/ 0 w 22"/>
                  <a:gd name="T5" fmla="*/ 1 h 97"/>
                  <a:gd name="T6" fmla="*/ 0 w 22"/>
                  <a:gd name="T7" fmla="*/ 0 h 97"/>
                  <a:gd name="T8" fmla="*/ 2 w 22"/>
                  <a:gd name="T9" fmla="*/ 0 h 97"/>
                  <a:gd name="T10" fmla="*/ 22 w 22"/>
                  <a:gd name="T11" fmla="*/ 96 h 97"/>
                  <a:gd name="T12" fmla="*/ 22 w 22"/>
                  <a:gd name="T13" fmla="*/ 97 h 97"/>
                  <a:gd name="T14" fmla="*/ 21 w 22"/>
                  <a:gd name="T15" fmla="*/ 97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97">
                    <a:moveTo>
                      <a:pt x="21" y="97"/>
                    </a:moveTo>
                    <a:cubicBezTo>
                      <a:pt x="21" y="97"/>
                      <a:pt x="21" y="96"/>
                      <a:pt x="20" y="96"/>
                    </a:cubicBezTo>
                    <a:cubicBezTo>
                      <a:pt x="0" y="1"/>
                      <a:pt x="0" y="1"/>
                      <a:pt x="0" y="1"/>
                    </a:cubicBezTo>
                    <a:cubicBezTo>
                      <a:pt x="0" y="0"/>
                      <a:pt x="0" y="0"/>
                      <a:pt x="0" y="0"/>
                    </a:cubicBezTo>
                    <a:cubicBezTo>
                      <a:pt x="1" y="0"/>
                      <a:pt x="1" y="0"/>
                      <a:pt x="2" y="0"/>
                    </a:cubicBezTo>
                    <a:cubicBezTo>
                      <a:pt x="22" y="96"/>
                      <a:pt x="22" y="96"/>
                      <a:pt x="22" y="96"/>
                    </a:cubicBezTo>
                    <a:cubicBezTo>
                      <a:pt x="22" y="96"/>
                      <a:pt x="22" y="97"/>
                      <a:pt x="22" y="97"/>
                    </a:cubicBezTo>
                    <a:cubicBezTo>
                      <a:pt x="21" y="97"/>
                      <a:pt x="21" y="97"/>
                      <a:pt x="21" y="9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57"/>
              <p:cNvSpPr/>
              <p:nvPr/>
            </p:nvSpPr>
            <p:spPr bwMode="auto">
              <a:xfrm>
                <a:off x="8240713" y="1671638"/>
                <a:ext cx="1477963" cy="2070100"/>
              </a:xfrm>
              <a:custGeom>
                <a:avLst/>
                <a:gdLst>
                  <a:gd name="T0" fmla="*/ 40 w 127"/>
                  <a:gd name="T1" fmla="*/ 179 h 179"/>
                  <a:gd name="T2" fmla="*/ 38 w 127"/>
                  <a:gd name="T3" fmla="*/ 179 h 179"/>
                  <a:gd name="T4" fmla="*/ 37 w 127"/>
                  <a:gd name="T5" fmla="*/ 174 h 179"/>
                  <a:gd name="T6" fmla="*/ 120 w 127"/>
                  <a:gd name="T7" fmla="*/ 29 h 179"/>
                  <a:gd name="T8" fmla="*/ 120 w 127"/>
                  <a:gd name="T9" fmla="*/ 8 h 179"/>
                  <a:gd name="T10" fmla="*/ 7 w 127"/>
                  <a:gd name="T11" fmla="*/ 8 h 179"/>
                  <a:gd name="T12" fmla="*/ 7 w 127"/>
                  <a:gd name="T13" fmla="*/ 35 h 179"/>
                  <a:gd name="T14" fmla="*/ 3 w 127"/>
                  <a:gd name="T15" fmla="*/ 38 h 179"/>
                  <a:gd name="T16" fmla="*/ 0 w 127"/>
                  <a:gd name="T17" fmla="*/ 35 h 179"/>
                  <a:gd name="T18" fmla="*/ 0 w 127"/>
                  <a:gd name="T19" fmla="*/ 4 h 179"/>
                  <a:gd name="T20" fmla="*/ 3 w 127"/>
                  <a:gd name="T21" fmla="*/ 0 h 179"/>
                  <a:gd name="T22" fmla="*/ 124 w 127"/>
                  <a:gd name="T23" fmla="*/ 0 h 179"/>
                  <a:gd name="T24" fmla="*/ 127 w 127"/>
                  <a:gd name="T25" fmla="*/ 4 h 179"/>
                  <a:gd name="T26" fmla="*/ 127 w 127"/>
                  <a:gd name="T27" fmla="*/ 30 h 179"/>
                  <a:gd name="T28" fmla="*/ 127 w 127"/>
                  <a:gd name="T29" fmla="*/ 32 h 179"/>
                  <a:gd name="T30" fmla="*/ 43 w 127"/>
                  <a:gd name="T31" fmla="*/ 178 h 179"/>
                  <a:gd name="T32" fmla="*/ 40 w 127"/>
                  <a:gd name="T33"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7" h="179">
                    <a:moveTo>
                      <a:pt x="40" y="179"/>
                    </a:moveTo>
                    <a:cubicBezTo>
                      <a:pt x="40" y="179"/>
                      <a:pt x="39" y="179"/>
                      <a:pt x="38" y="179"/>
                    </a:cubicBezTo>
                    <a:cubicBezTo>
                      <a:pt x="37" y="178"/>
                      <a:pt x="36" y="176"/>
                      <a:pt x="37" y="174"/>
                    </a:cubicBezTo>
                    <a:cubicBezTo>
                      <a:pt x="120" y="29"/>
                      <a:pt x="120" y="29"/>
                      <a:pt x="120" y="29"/>
                    </a:cubicBezTo>
                    <a:cubicBezTo>
                      <a:pt x="120" y="8"/>
                      <a:pt x="120" y="8"/>
                      <a:pt x="120" y="8"/>
                    </a:cubicBezTo>
                    <a:cubicBezTo>
                      <a:pt x="7" y="8"/>
                      <a:pt x="7" y="8"/>
                      <a:pt x="7" y="8"/>
                    </a:cubicBezTo>
                    <a:cubicBezTo>
                      <a:pt x="7" y="35"/>
                      <a:pt x="7" y="35"/>
                      <a:pt x="7" y="35"/>
                    </a:cubicBezTo>
                    <a:cubicBezTo>
                      <a:pt x="7" y="37"/>
                      <a:pt x="5" y="38"/>
                      <a:pt x="3" y="38"/>
                    </a:cubicBezTo>
                    <a:cubicBezTo>
                      <a:pt x="1" y="38"/>
                      <a:pt x="0" y="37"/>
                      <a:pt x="0" y="35"/>
                    </a:cubicBezTo>
                    <a:cubicBezTo>
                      <a:pt x="0" y="4"/>
                      <a:pt x="0" y="4"/>
                      <a:pt x="0" y="4"/>
                    </a:cubicBezTo>
                    <a:cubicBezTo>
                      <a:pt x="0" y="2"/>
                      <a:pt x="1" y="0"/>
                      <a:pt x="3" y="0"/>
                    </a:cubicBezTo>
                    <a:cubicBezTo>
                      <a:pt x="124" y="0"/>
                      <a:pt x="124" y="0"/>
                      <a:pt x="124" y="0"/>
                    </a:cubicBezTo>
                    <a:cubicBezTo>
                      <a:pt x="126" y="0"/>
                      <a:pt x="127" y="2"/>
                      <a:pt x="127" y="4"/>
                    </a:cubicBezTo>
                    <a:cubicBezTo>
                      <a:pt x="127" y="30"/>
                      <a:pt x="127" y="30"/>
                      <a:pt x="127" y="30"/>
                    </a:cubicBezTo>
                    <a:cubicBezTo>
                      <a:pt x="127" y="31"/>
                      <a:pt x="127" y="31"/>
                      <a:pt x="127" y="32"/>
                    </a:cubicBezTo>
                    <a:cubicBezTo>
                      <a:pt x="43" y="178"/>
                      <a:pt x="43" y="178"/>
                      <a:pt x="43" y="178"/>
                    </a:cubicBezTo>
                    <a:cubicBezTo>
                      <a:pt x="43" y="179"/>
                      <a:pt x="41" y="179"/>
                      <a:pt x="40" y="17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Oval 58"/>
              <p:cNvSpPr>
                <a:spLocks noChangeArrowheads="1"/>
              </p:cNvSpPr>
              <p:nvPr/>
            </p:nvSpPr>
            <p:spPr bwMode="auto">
              <a:xfrm>
                <a:off x="8531226" y="3209925"/>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Oval 59"/>
              <p:cNvSpPr>
                <a:spLocks noChangeArrowheads="1"/>
              </p:cNvSpPr>
              <p:nvPr/>
            </p:nvSpPr>
            <p:spPr bwMode="auto">
              <a:xfrm>
                <a:off x="8996363" y="1984375"/>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Oval 60"/>
              <p:cNvSpPr>
                <a:spLocks noChangeArrowheads="1"/>
              </p:cNvSpPr>
              <p:nvPr/>
            </p:nvSpPr>
            <p:spPr bwMode="auto">
              <a:xfrm>
                <a:off x="8996363" y="2562225"/>
                <a:ext cx="117475"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Oval 61"/>
              <p:cNvSpPr>
                <a:spLocks noChangeArrowheads="1"/>
              </p:cNvSpPr>
              <p:nvPr/>
            </p:nvSpPr>
            <p:spPr bwMode="auto">
              <a:xfrm>
                <a:off x="9439276" y="1914525"/>
                <a:ext cx="115888"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Oval 62"/>
              <p:cNvSpPr>
                <a:spLocks noChangeArrowheads="1"/>
              </p:cNvSpPr>
              <p:nvPr/>
            </p:nvSpPr>
            <p:spPr bwMode="auto">
              <a:xfrm>
                <a:off x="8520113" y="1995488"/>
                <a:ext cx="1047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Oval 63"/>
              <p:cNvSpPr>
                <a:spLocks noChangeArrowheads="1"/>
              </p:cNvSpPr>
              <p:nvPr/>
            </p:nvSpPr>
            <p:spPr bwMode="auto">
              <a:xfrm>
                <a:off x="8229601" y="3636963"/>
                <a:ext cx="1047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51" name="矩形 350"/>
          <p:cNvSpPr/>
          <p:nvPr/>
        </p:nvSpPr>
        <p:spPr>
          <a:xfrm>
            <a:off x="1330960" y="4380865"/>
            <a:ext cx="9572625" cy="1005840"/>
          </a:xfrm>
          <a:prstGeom prst="rect">
            <a:avLst/>
          </a:prstGeom>
        </p:spPr>
        <p:txBody>
          <a:bodyPr wrap="square">
            <a:spAutoFit/>
          </a:bodyPr>
          <a:lstStyle/>
          <a:p>
            <a:pPr algn="ctr"/>
            <a:r>
              <a:rPr lang="zh-CN" altLang="en-US" sz="60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黑体" panose="02010609060101010101" charset="-122"/>
                <a:ea typeface="黑体" panose="02010609060101010101" charset="-122"/>
                <a:cs typeface="Kartika" panose="02020503030404060203" pitchFamily="18" charset="0"/>
                <a:sym typeface="+mn-ea"/>
              </a:rPr>
              <a:t>碟形飞行器的软件设计开发</a:t>
            </a:r>
          </a:p>
        </p:txBody>
      </p:sp>
      <p:cxnSp>
        <p:nvCxnSpPr>
          <p:cNvPr id="352" name="直接连接符 351"/>
          <p:cNvCxnSpPr/>
          <p:nvPr/>
        </p:nvCxnSpPr>
        <p:spPr>
          <a:xfrm>
            <a:off x="1952119" y="4154276"/>
            <a:ext cx="3736949" cy="0"/>
          </a:xfrm>
          <a:prstGeom prst="line">
            <a:avLst/>
          </a:prstGeom>
          <a:ln>
            <a:gradFill>
              <a:gsLst>
                <a:gs pos="0">
                  <a:schemeClr val="accent1">
                    <a:lumMod val="5000"/>
                    <a:lumOff val="95000"/>
                    <a:alpha val="0"/>
                  </a:schemeClr>
                </a:gs>
                <a:gs pos="100000">
                  <a:schemeClr val="bg1"/>
                </a:gs>
              </a:gsLst>
              <a:lin ang="0" scaled="0"/>
            </a:gradFill>
          </a:ln>
        </p:spPr>
        <p:style>
          <a:lnRef idx="1">
            <a:schemeClr val="accent1"/>
          </a:lnRef>
          <a:fillRef idx="0">
            <a:schemeClr val="accent1"/>
          </a:fillRef>
          <a:effectRef idx="0">
            <a:schemeClr val="accent1"/>
          </a:effectRef>
          <a:fontRef idx="minor">
            <a:schemeClr val="tx1"/>
          </a:fontRef>
        </p:style>
      </p:cxnSp>
      <p:sp>
        <p:nvSpPr>
          <p:cNvPr id="353" name="矩形 352"/>
          <p:cNvSpPr/>
          <p:nvPr/>
        </p:nvSpPr>
        <p:spPr>
          <a:xfrm rot="2700000">
            <a:off x="5967963" y="4005033"/>
            <a:ext cx="298489" cy="2984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54" name="直接连接符 353"/>
          <p:cNvCxnSpPr/>
          <p:nvPr/>
        </p:nvCxnSpPr>
        <p:spPr>
          <a:xfrm>
            <a:off x="6490563" y="4154276"/>
            <a:ext cx="3736949" cy="0"/>
          </a:xfrm>
          <a:prstGeom prst="line">
            <a:avLst/>
          </a:prstGeom>
          <a:ln>
            <a:gradFill>
              <a:gsLst>
                <a:gs pos="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cxnSp>
        <p:nvCxnSpPr>
          <p:cNvPr id="355" name="直接连接符 354"/>
          <p:cNvCxnSpPr/>
          <p:nvPr/>
        </p:nvCxnSpPr>
        <p:spPr>
          <a:xfrm>
            <a:off x="1952119" y="5584816"/>
            <a:ext cx="8275393" cy="0"/>
          </a:xfrm>
          <a:prstGeom prst="line">
            <a:avLst/>
          </a:prstGeom>
          <a:ln>
            <a:gradFill>
              <a:gsLst>
                <a:gs pos="0">
                  <a:schemeClr val="accent1">
                    <a:lumMod val="5000"/>
                    <a:lumOff val="95000"/>
                    <a:alpha val="0"/>
                  </a:schemeClr>
                </a:gs>
                <a:gs pos="50000">
                  <a:schemeClr val="bg1"/>
                </a:gs>
                <a:gs pos="100000">
                  <a:schemeClr val="bg1">
                    <a:alpha val="0"/>
                  </a:schemeClr>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113"/>
                                        </p:tgtEl>
                                        <p:attrNameLst>
                                          <p:attrName>style.visibility</p:attrName>
                                        </p:attrNameLst>
                                      </p:cBhvr>
                                      <p:to>
                                        <p:strVal val="visible"/>
                                      </p:to>
                                    </p:set>
                                    <p:anim calcmode="lin" valueType="num">
                                      <p:cBhvr additive="base">
                                        <p:cTn id="7" dur="750" fill="hold"/>
                                        <p:tgtEl>
                                          <p:spTgt spid="113"/>
                                        </p:tgtEl>
                                        <p:attrNameLst>
                                          <p:attrName>ppt_x</p:attrName>
                                        </p:attrNameLst>
                                      </p:cBhvr>
                                      <p:tavLst>
                                        <p:tav tm="0">
                                          <p:val>
                                            <p:strVal val="0-#ppt_w/2"/>
                                          </p:val>
                                        </p:tav>
                                        <p:tav tm="100000">
                                          <p:val>
                                            <p:strVal val="#ppt_x"/>
                                          </p:val>
                                        </p:tav>
                                      </p:tavLst>
                                    </p:anim>
                                    <p:anim calcmode="lin" valueType="num">
                                      <p:cBhvr additive="base">
                                        <p:cTn id="8" dur="750" fill="hold"/>
                                        <p:tgtEl>
                                          <p:spTgt spid="113"/>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0"/>
                                  </p:stCondLst>
                                  <p:childTnLst>
                                    <p:set>
                                      <p:cBhvr>
                                        <p:cTn id="10" dur="1" fill="hold">
                                          <p:stCondLst>
                                            <p:cond delay="0"/>
                                          </p:stCondLst>
                                        </p:cTn>
                                        <p:tgtEl>
                                          <p:spTgt spid="114"/>
                                        </p:tgtEl>
                                        <p:attrNameLst>
                                          <p:attrName>style.visibility</p:attrName>
                                        </p:attrNameLst>
                                      </p:cBhvr>
                                      <p:to>
                                        <p:strVal val="visible"/>
                                      </p:to>
                                    </p:set>
                                    <p:anim calcmode="lin" valueType="num">
                                      <p:cBhvr additive="base">
                                        <p:cTn id="11" dur="750" fill="hold"/>
                                        <p:tgtEl>
                                          <p:spTgt spid="114"/>
                                        </p:tgtEl>
                                        <p:attrNameLst>
                                          <p:attrName>ppt_x</p:attrName>
                                        </p:attrNameLst>
                                      </p:cBhvr>
                                      <p:tavLst>
                                        <p:tav tm="0">
                                          <p:val>
                                            <p:strVal val="1+#ppt_w/2"/>
                                          </p:val>
                                        </p:tav>
                                        <p:tav tm="100000">
                                          <p:val>
                                            <p:strVal val="#ppt_x"/>
                                          </p:val>
                                        </p:tav>
                                      </p:tavLst>
                                    </p:anim>
                                    <p:anim calcmode="lin" valueType="num">
                                      <p:cBhvr additive="base">
                                        <p:cTn id="12" dur="750" fill="hold"/>
                                        <p:tgtEl>
                                          <p:spTgt spid="114"/>
                                        </p:tgtEl>
                                        <p:attrNameLst>
                                          <p:attrName>ppt_y</p:attrName>
                                        </p:attrNameLst>
                                      </p:cBhvr>
                                      <p:tavLst>
                                        <p:tav tm="0">
                                          <p:val>
                                            <p:strVal val="#ppt_y"/>
                                          </p:val>
                                        </p:tav>
                                        <p:tav tm="100000">
                                          <p:val>
                                            <p:strVal val="#ppt_y"/>
                                          </p:val>
                                        </p:tav>
                                      </p:tavLst>
                                    </p:anim>
                                  </p:childTnLst>
                                </p:cTn>
                              </p:par>
                              <p:par>
                                <p:cTn id="13" presetID="22" presetClass="exit" presetSubtype="8" fill="hold" nodeType="withEffect">
                                  <p:stCondLst>
                                    <p:cond delay="500"/>
                                  </p:stCondLst>
                                  <p:childTnLst>
                                    <p:animEffect transition="out" filter="wipe(left)">
                                      <p:cBhvr>
                                        <p:cTn id="14" dur="750"/>
                                        <p:tgtEl>
                                          <p:spTgt spid="113"/>
                                        </p:tgtEl>
                                      </p:cBhvr>
                                    </p:animEffect>
                                    <p:set>
                                      <p:cBhvr>
                                        <p:cTn id="15" dur="1" fill="hold">
                                          <p:stCondLst>
                                            <p:cond delay="749"/>
                                          </p:stCondLst>
                                        </p:cTn>
                                        <p:tgtEl>
                                          <p:spTgt spid="113"/>
                                        </p:tgtEl>
                                        <p:attrNameLst>
                                          <p:attrName>style.visibility</p:attrName>
                                        </p:attrNameLst>
                                      </p:cBhvr>
                                      <p:to>
                                        <p:strVal val="hidden"/>
                                      </p:to>
                                    </p:set>
                                  </p:childTnLst>
                                </p:cTn>
                              </p:par>
                              <p:par>
                                <p:cTn id="16" presetID="22" presetClass="exit" presetSubtype="2" fill="hold" nodeType="withEffect">
                                  <p:stCondLst>
                                    <p:cond delay="500"/>
                                  </p:stCondLst>
                                  <p:childTnLst>
                                    <p:animEffect transition="out" filter="wipe(right)">
                                      <p:cBhvr>
                                        <p:cTn id="17" dur="750"/>
                                        <p:tgtEl>
                                          <p:spTgt spid="114"/>
                                        </p:tgtEl>
                                      </p:cBhvr>
                                    </p:animEffect>
                                    <p:set>
                                      <p:cBhvr>
                                        <p:cTn id="18" dur="1" fill="hold">
                                          <p:stCondLst>
                                            <p:cond delay="749"/>
                                          </p:stCondLst>
                                        </p:cTn>
                                        <p:tgtEl>
                                          <p:spTgt spid="114"/>
                                        </p:tgtEl>
                                        <p:attrNameLst>
                                          <p:attrName>style.visibility</p:attrName>
                                        </p:attrNameLst>
                                      </p:cBhvr>
                                      <p:to>
                                        <p:strVal val="hidden"/>
                                      </p:to>
                                    </p:set>
                                  </p:childTnLst>
                                </p:cTn>
                              </p:par>
                              <p:par>
                                <p:cTn id="19" presetID="53" presetClass="entr" presetSubtype="16" fill="hold" grpId="0" nodeType="withEffect">
                                  <p:stCondLst>
                                    <p:cond delay="500"/>
                                  </p:stCondLst>
                                  <p:childTnLst>
                                    <p:set>
                                      <p:cBhvr>
                                        <p:cTn id="20" dur="1" fill="hold">
                                          <p:stCondLst>
                                            <p:cond delay="0"/>
                                          </p:stCondLst>
                                        </p:cTn>
                                        <p:tgtEl>
                                          <p:spTgt spid="115"/>
                                        </p:tgtEl>
                                        <p:attrNameLst>
                                          <p:attrName>style.visibility</p:attrName>
                                        </p:attrNameLst>
                                      </p:cBhvr>
                                      <p:to>
                                        <p:strVal val="visible"/>
                                      </p:to>
                                    </p:set>
                                    <p:anim calcmode="lin" valueType="num">
                                      <p:cBhvr>
                                        <p:cTn id="21" dur="750" fill="hold"/>
                                        <p:tgtEl>
                                          <p:spTgt spid="115"/>
                                        </p:tgtEl>
                                        <p:attrNameLst>
                                          <p:attrName>ppt_w</p:attrName>
                                        </p:attrNameLst>
                                      </p:cBhvr>
                                      <p:tavLst>
                                        <p:tav tm="0">
                                          <p:val>
                                            <p:fltVal val="0"/>
                                          </p:val>
                                        </p:tav>
                                        <p:tav tm="100000">
                                          <p:val>
                                            <p:strVal val="#ppt_w"/>
                                          </p:val>
                                        </p:tav>
                                      </p:tavLst>
                                    </p:anim>
                                    <p:anim calcmode="lin" valueType="num">
                                      <p:cBhvr>
                                        <p:cTn id="22" dur="750" fill="hold"/>
                                        <p:tgtEl>
                                          <p:spTgt spid="115"/>
                                        </p:tgtEl>
                                        <p:attrNameLst>
                                          <p:attrName>ppt_h</p:attrName>
                                        </p:attrNameLst>
                                      </p:cBhvr>
                                      <p:tavLst>
                                        <p:tav tm="0">
                                          <p:val>
                                            <p:fltVal val="0"/>
                                          </p:val>
                                        </p:tav>
                                        <p:tav tm="100000">
                                          <p:val>
                                            <p:strVal val="#ppt_h"/>
                                          </p:val>
                                        </p:tav>
                                      </p:tavLst>
                                    </p:anim>
                                    <p:animEffect transition="in" filter="fade">
                                      <p:cBhvr>
                                        <p:cTn id="23" dur="750"/>
                                        <p:tgtEl>
                                          <p:spTgt spid="115"/>
                                        </p:tgtEl>
                                      </p:cBhvr>
                                    </p:animEffect>
                                  </p:childTnLst>
                                </p:cTn>
                              </p:par>
                              <p:par>
                                <p:cTn id="24" presetID="6" presetClass="emph" presetSubtype="0" fill="hold" grpId="1" nodeType="withEffect">
                                  <p:stCondLst>
                                    <p:cond delay="1000"/>
                                  </p:stCondLst>
                                  <p:childTnLst>
                                    <p:animScale>
                                      <p:cBhvr>
                                        <p:cTn id="25" dur="500" fill="hold"/>
                                        <p:tgtEl>
                                          <p:spTgt spid="115"/>
                                        </p:tgtEl>
                                      </p:cBhvr>
                                      <p:by x="400000" y="400000"/>
                                    </p:animScale>
                                  </p:childTnLst>
                                </p:cTn>
                              </p:par>
                              <p:par>
                                <p:cTn id="26" presetID="10" presetClass="exit" presetSubtype="0" fill="hold" grpId="2" nodeType="withEffect">
                                  <p:stCondLst>
                                    <p:cond delay="1250"/>
                                  </p:stCondLst>
                                  <p:childTnLst>
                                    <p:animEffect transition="out" filter="fade">
                                      <p:cBhvr>
                                        <p:cTn id="27" dur="500"/>
                                        <p:tgtEl>
                                          <p:spTgt spid="115"/>
                                        </p:tgtEl>
                                      </p:cBhvr>
                                    </p:animEffect>
                                    <p:set>
                                      <p:cBhvr>
                                        <p:cTn id="28" dur="1" fill="hold">
                                          <p:stCondLst>
                                            <p:cond delay="499"/>
                                          </p:stCondLst>
                                        </p:cTn>
                                        <p:tgtEl>
                                          <p:spTgt spid="115"/>
                                        </p:tgtEl>
                                        <p:attrNameLst>
                                          <p:attrName>style.visibility</p:attrName>
                                        </p:attrNameLst>
                                      </p:cBhvr>
                                      <p:to>
                                        <p:strVal val="hidden"/>
                                      </p:to>
                                    </p:set>
                                  </p:childTnLst>
                                </p:cTn>
                              </p:par>
                              <p:par>
                                <p:cTn id="29" presetID="10" presetClass="entr" presetSubtype="0" fill="hold" nodeType="withEffect">
                                  <p:stCondLst>
                                    <p:cond delay="1250"/>
                                  </p:stCondLst>
                                  <p:childTnLst>
                                    <p:set>
                                      <p:cBhvr>
                                        <p:cTn id="30" dur="1" fill="hold">
                                          <p:stCondLst>
                                            <p:cond delay="0"/>
                                          </p:stCondLst>
                                        </p:cTn>
                                        <p:tgtEl>
                                          <p:spTgt spid="117"/>
                                        </p:tgtEl>
                                        <p:attrNameLst>
                                          <p:attrName>style.visibility</p:attrName>
                                        </p:attrNameLst>
                                      </p:cBhvr>
                                      <p:to>
                                        <p:strVal val="visible"/>
                                      </p:to>
                                    </p:set>
                                    <p:animEffect transition="in" filter="fade">
                                      <p:cBhvr>
                                        <p:cTn id="31" dur="500"/>
                                        <p:tgtEl>
                                          <p:spTgt spid="117"/>
                                        </p:tgtEl>
                                      </p:cBhvr>
                                    </p:animEffect>
                                  </p:childTnLst>
                                </p:cTn>
                              </p:par>
                              <p:par>
                                <p:cTn id="32" presetID="21" presetClass="entr" presetSubtype="2" fill="hold" grpId="0" nodeType="withEffect">
                                  <p:stCondLst>
                                    <p:cond delay="1500"/>
                                  </p:stCondLst>
                                  <p:childTnLst>
                                    <p:set>
                                      <p:cBhvr>
                                        <p:cTn id="33" dur="1" fill="hold">
                                          <p:stCondLst>
                                            <p:cond delay="0"/>
                                          </p:stCondLst>
                                        </p:cTn>
                                        <p:tgtEl>
                                          <p:spTgt spid="116"/>
                                        </p:tgtEl>
                                        <p:attrNameLst>
                                          <p:attrName>style.visibility</p:attrName>
                                        </p:attrNameLst>
                                      </p:cBhvr>
                                      <p:to>
                                        <p:strVal val="visible"/>
                                      </p:to>
                                    </p:set>
                                    <p:animEffect transition="in" filter="wheel(2)">
                                      <p:cBhvr>
                                        <p:cTn id="34" dur="1000"/>
                                        <p:tgtEl>
                                          <p:spTgt spid="116"/>
                                        </p:tgtEl>
                                      </p:cBhvr>
                                    </p:animEffect>
                                  </p:childTnLst>
                                </p:cTn>
                              </p:par>
                              <p:par>
                                <p:cTn id="35" presetID="8" presetClass="emph" presetSubtype="0" fill="hold" nodeType="withEffect">
                                  <p:stCondLst>
                                    <p:cond delay="1500"/>
                                  </p:stCondLst>
                                  <p:childTnLst>
                                    <p:animRot by="10800000">
                                      <p:cBhvr>
                                        <p:cTn id="36" dur="1000" fill="hold"/>
                                        <p:tgtEl>
                                          <p:spTgt spid="117"/>
                                        </p:tgtEl>
                                        <p:attrNameLst>
                                          <p:attrName>r</p:attrName>
                                        </p:attrNameLst>
                                      </p:cBhvr>
                                    </p:animRot>
                                  </p:childTnLst>
                                </p:cTn>
                              </p:par>
                              <p:par>
                                <p:cTn id="37" presetID="10" presetClass="exit" presetSubtype="0" fill="hold" nodeType="withEffect">
                                  <p:stCondLst>
                                    <p:cond delay="1500"/>
                                  </p:stCondLst>
                                  <p:childTnLst>
                                    <p:animEffect transition="out" filter="fade">
                                      <p:cBhvr>
                                        <p:cTn id="38" dur="1000"/>
                                        <p:tgtEl>
                                          <p:spTgt spid="117"/>
                                        </p:tgtEl>
                                      </p:cBhvr>
                                    </p:animEffect>
                                    <p:set>
                                      <p:cBhvr>
                                        <p:cTn id="39" dur="1" fill="hold">
                                          <p:stCondLst>
                                            <p:cond delay="999"/>
                                          </p:stCondLst>
                                        </p:cTn>
                                        <p:tgtEl>
                                          <p:spTgt spid="117"/>
                                        </p:tgtEl>
                                        <p:attrNameLst>
                                          <p:attrName>style.visibility</p:attrName>
                                        </p:attrNameLst>
                                      </p:cBhvr>
                                      <p:to>
                                        <p:strVal val="hidden"/>
                                      </p:to>
                                    </p:set>
                                  </p:childTnLst>
                                </p:cTn>
                              </p:par>
                            </p:childTnLst>
                          </p:cTn>
                        </p:par>
                        <p:par>
                          <p:cTn id="40" fill="hold">
                            <p:stCondLst>
                              <p:cond delay="1000"/>
                            </p:stCondLst>
                            <p:childTnLst>
                              <p:par>
                                <p:cTn id="41" presetID="10" presetClass="entr" presetSubtype="0" fill="hold" nodeType="after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1500"/>
                                        <p:tgtEl>
                                          <p:spTgt spid="121"/>
                                        </p:tgtEl>
                                      </p:cBhvr>
                                    </p:animEffect>
                                  </p:childTnLst>
                                </p:cTn>
                              </p:par>
                              <p:par>
                                <p:cTn id="44" presetID="8" presetClass="emph" presetSubtype="0" fill="hold" nodeType="withEffect">
                                  <p:stCondLst>
                                    <p:cond delay="0"/>
                                  </p:stCondLst>
                                  <p:childTnLst>
                                    <p:animRot by="-10800000">
                                      <p:cBhvr>
                                        <p:cTn id="45" dur="1500" fill="hold"/>
                                        <p:tgtEl>
                                          <p:spTgt spid="121"/>
                                        </p:tgtEl>
                                        <p:attrNameLst>
                                          <p:attrName>r</p:attrName>
                                        </p:attrNameLst>
                                      </p:cBhvr>
                                    </p:animRot>
                                  </p:childTnLst>
                                </p:cTn>
                              </p:par>
                            </p:childTnLst>
                          </p:cTn>
                        </p:par>
                        <p:par>
                          <p:cTn id="46" fill="hold">
                            <p:stCondLst>
                              <p:cond delay="2500"/>
                            </p:stCondLst>
                            <p:childTnLst>
                              <p:par>
                                <p:cTn id="47" presetID="10" presetClass="entr" presetSubtype="0" fill="hold" grpId="3" nodeType="after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fade">
                                      <p:cBhvr>
                                        <p:cTn id="49" dur="250"/>
                                        <p:tgtEl>
                                          <p:spTgt spid="125"/>
                                        </p:tgtEl>
                                      </p:cBhvr>
                                    </p:animEffect>
                                  </p:childTnLst>
                                </p:cTn>
                              </p:par>
                              <p:par>
                                <p:cTn id="50" presetID="6" presetClass="emph" presetSubtype="0" repeatCount="10000" fill="hold" grpId="2" nodeType="withEffect">
                                  <p:stCondLst>
                                    <p:cond delay="0"/>
                                  </p:stCondLst>
                                  <p:childTnLst>
                                    <p:animScale>
                                      <p:cBhvr>
                                        <p:cTn id="51" dur="20" fill="hold"/>
                                        <p:tgtEl>
                                          <p:spTgt spid="125"/>
                                        </p:tgtEl>
                                      </p:cBhvr>
                                      <p:by x="150000" y="150000"/>
                                    </p:animScale>
                                  </p:childTnLst>
                                </p:cTn>
                              </p:par>
                            </p:childTnLst>
                          </p:cTn>
                        </p:par>
                        <p:par>
                          <p:cTn id="52" fill="hold">
                            <p:stCondLst>
                              <p:cond delay="3000"/>
                            </p:stCondLst>
                            <p:childTnLst>
                              <p:par>
                                <p:cTn id="53" presetID="6" presetClass="emph" presetSubtype="0" decel="50000" fill="hold" grpId="0" nodeType="afterEffect">
                                  <p:stCondLst>
                                    <p:cond delay="0"/>
                                  </p:stCondLst>
                                  <p:childTnLst>
                                    <p:animScale>
                                      <p:cBhvr>
                                        <p:cTn id="54" dur="1000" fill="hold"/>
                                        <p:tgtEl>
                                          <p:spTgt spid="125"/>
                                        </p:tgtEl>
                                      </p:cBhvr>
                                      <p:by x="1000000" y="1000000"/>
                                    </p:animScale>
                                  </p:childTnLst>
                                </p:cTn>
                              </p:par>
                              <p:par>
                                <p:cTn id="55" presetID="10" presetClass="exit" presetSubtype="0" fill="hold" grpId="1" nodeType="withEffect">
                                  <p:stCondLst>
                                    <p:cond delay="0"/>
                                  </p:stCondLst>
                                  <p:childTnLst>
                                    <p:animEffect transition="out" filter="fade">
                                      <p:cBhvr>
                                        <p:cTn id="56" dur="1000"/>
                                        <p:tgtEl>
                                          <p:spTgt spid="125"/>
                                        </p:tgtEl>
                                      </p:cBhvr>
                                    </p:animEffect>
                                    <p:set>
                                      <p:cBhvr>
                                        <p:cTn id="57" dur="1" fill="hold">
                                          <p:stCondLst>
                                            <p:cond delay="999"/>
                                          </p:stCondLst>
                                        </p:cTn>
                                        <p:tgtEl>
                                          <p:spTgt spid="125"/>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116"/>
                                        </p:tgtEl>
                                      </p:cBhvr>
                                    </p:animEffect>
                                    <p:set>
                                      <p:cBhvr>
                                        <p:cTn id="60" dur="1" fill="hold">
                                          <p:stCondLst>
                                            <p:cond delay="499"/>
                                          </p:stCondLst>
                                        </p:cTn>
                                        <p:tgtEl>
                                          <p:spTgt spid="116"/>
                                        </p:tgtEl>
                                        <p:attrNameLst>
                                          <p:attrName>style.visibility</p:attrName>
                                        </p:attrNameLst>
                                      </p:cBhvr>
                                      <p:to>
                                        <p:strVal val="hidden"/>
                                      </p:to>
                                    </p:set>
                                  </p:childTnLst>
                                </p:cTn>
                              </p:par>
                              <p:par>
                                <p:cTn id="61" presetID="10" presetClass="exit" presetSubtype="0" fill="hold" nodeType="withEffect">
                                  <p:stCondLst>
                                    <p:cond delay="0"/>
                                  </p:stCondLst>
                                  <p:childTnLst>
                                    <p:animEffect transition="out" filter="fade">
                                      <p:cBhvr>
                                        <p:cTn id="62" dur="500"/>
                                        <p:tgtEl>
                                          <p:spTgt spid="121"/>
                                        </p:tgtEl>
                                      </p:cBhvr>
                                    </p:animEffect>
                                    <p:set>
                                      <p:cBhvr>
                                        <p:cTn id="63" dur="1" fill="hold">
                                          <p:stCondLst>
                                            <p:cond delay="499"/>
                                          </p:stCondLst>
                                        </p:cTn>
                                        <p:tgtEl>
                                          <p:spTgt spid="121"/>
                                        </p:tgtEl>
                                        <p:attrNameLst>
                                          <p:attrName>style.visibility</p:attrName>
                                        </p:attrNameLst>
                                      </p:cBhvr>
                                      <p:to>
                                        <p:strVal val="hidden"/>
                                      </p:to>
                                    </p:set>
                                  </p:childTnLst>
                                </p:cTn>
                              </p:par>
                              <p:par>
                                <p:cTn id="64" presetID="10" presetClass="entr" presetSubtype="0" fill="hold" nodeType="withEffect">
                                  <p:stCondLst>
                                    <p:cond delay="0"/>
                                  </p:stCondLst>
                                  <p:childTnLst>
                                    <p:set>
                                      <p:cBhvr>
                                        <p:cTn id="65" dur="1" fill="hold">
                                          <p:stCondLst>
                                            <p:cond delay="0"/>
                                          </p:stCondLst>
                                        </p:cTn>
                                        <p:tgtEl>
                                          <p:spTgt spid="288"/>
                                        </p:tgtEl>
                                        <p:attrNameLst>
                                          <p:attrName>style.visibility</p:attrName>
                                        </p:attrNameLst>
                                      </p:cBhvr>
                                      <p:to>
                                        <p:strVal val="visible"/>
                                      </p:to>
                                    </p:set>
                                    <p:animEffect transition="in" filter="fade">
                                      <p:cBhvr>
                                        <p:cTn id="66" dur="500"/>
                                        <p:tgtEl>
                                          <p:spTgt spid="288"/>
                                        </p:tgtEl>
                                      </p:cBhvr>
                                    </p:animEffect>
                                  </p:childTnLst>
                                </p:cTn>
                              </p:par>
                              <p:par>
                                <p:cTn id="67" presetID="10" presetClass="entr" presetSubtype="0" fill="hold" nodeType="withEffect">
                                  <p:stCondLst>
                                    <p:cond delay="0"/>
                                  </p:stCondLst>
                                  <p:childTnLst>
                                    <p:set>
                                      <p:cBhvr>
                                        <p:cTn id="68" dur="1" fill="hold">
                                          <p:stCondLst>
                                            <p:cond delay="0"/>
                                          </p:stCondLst>
                                        </p:cTn>
                                        <p:tgtEl>
                                          <p:spTgt spid="296"/>
                                        </p:tgtEl>
                                        <p:attrNameLst>
                                          <p:attrName>style.visibility</p:attrName>
                                        </p:attrNameLst>
                                      </p:cBhvr>
                                      <p:to>
                                        <p:strVal val="visible"/>
                                      </p:to>
                                    </p:set>
                                    <p:animEffect transition="in" filter="fade">
                                      <p:cBhvr>
                                        <p:cTn id="69" dur="500"/>
                                        <p:tgtEl>
                                          <p:spTgt spid="296"/>
                                        </p:tgtEl>
                                      </p:cBhvr>
                                    </p:animEffect>
                                  </p:childTnLst>
                                </p:cTn>
                              </p:par>
                              <p:par>
                                <p:cTn id="70" presetID="23" presetClass="entr" presetSubtype="528" repeatCount="indefinite" fill="hold" grpId="0" nodeType="withEffect">
                                  <p:stCondLst>
                                    <p:cond delay="2618"/>
                                  </p:stCondLst>
                                  <p:childTnLst>
                                    <p:set>
                                      <p:cBhvr>
                                        <p:cTn id="71" dur="1" fill="hold">
                                          <p:stCondLst>
                                            <p:cond delay="0"/>
                                          </p:stCondLst>
                                        </p:cTn>
                                        <p:tgtEl>
                                          <p:spTgt spid="547"/>
                                        </p:tgtEl>
                                        <p:attrNameLst>
                                          <p:attrName>style.visibility</p:attrName>
                                        </p:attrNameLst>
                                      </p:cBhvr>
                                      <p:to>
                                        <p:strVal val="visible"/>
                                      </p:to>
                                    </p:set>
                                    <p:anim calcmode="lin" valueType="num">
                                      <p:cBhvr>
                                        <p:cTn id="72" dur="3737" fill="hold"/>
                                        <p:tgtEl>
                                          <p:spTgt spid="547"/>
                                        </p:tgtEl>
                                        <p:attrNameLst>
                                          <p:attrName>ppt_w</p:attrName>
                                        </p:attrNameLst>
                                      </p:cBhvr>
                                      <p:tavLst>
                                        <p:tav tm="0">
                                          <p:val>
                                            <p:fltVal val="0"/>
                                          </p:val>
                                        </p:tav>
                                        <p:tav tm="100000">
                                          <p:val>
                                            <p:strVal val="#ppt_w"/>
                                          </p:val>
                                        </p:tav>
                                      </p:tavLst>
                                    </p:anim>
                                    <p:anim calcmode="lin" valueType="num">
                                      <p:cBhvr>
                                        <p:cTn id="73" dur="3737" fill="hold"/>
                                        <p:tgtEl>
                                          <p:spTgt spid="547"/>
                                        </p:tgtEl>
                                        <p:attrNameLst>
                                          <p:attrName>ppt_h</p:attrName>
                                        </p:attrNameLst>
                                      </p:cBhvr>
                                      <p:tavLst>
                                        <p:tav tm="0">
                                          <p:val>
                                            <p:fltVal val="0"/>
                                          </p:val>
                                        </p:tav>
                                        <p:tav tm="100000">
                                          <p:val>
                                            <p:strVal val="#ppt_h"/>
                                          </p:val>
                                        </p:tav>
                                      </p:tavLst>
                                    </p:anim>
                                    <p:anim calcmode="lin" valueType="num">
                                      <p:cBhvr>
                                        <p:cTn id="74" dur="3737" fill="hold"/>
                                        <p:tgtEl>
                                          <p:spTgt spid="547"/>
                                        </p:tgtEl>
                                        <p:attrNameLst>
                                          <p:attrName>ppt_x</p:attrName>
                                        </p:attrNameLst>
                                      </p:cBhvr>
                                      <p:tavLst>
                                        <p:tav tm="0">
                                          <p:val>
                                            <p:fltVal val="0.5"/>
                                          </p:val>
                                        </p:tav>
                                        <p:tav tm="100000">
                                          <p:val>
                                            <p:strVal val="#ppt_x"/>
                                          </p:val>
                                        </p:tav>
                                      </p:tavLst>
                                    </p:anim>
                                    <p:anim calcmode="lin" valueType="num">
                                      <p:cBhvr>
                                        <p:cTn id="75" dur="3737" fill="hold"/>
                                        <p:tgtEl>
                                          <p:spTgt spid="547"/>
                                        </p:tgtEl>
                                        <p:attrNameLst>
                                          <p:attrName>ppt_y</p:attrName>
                                        </p:attrNameLst>
                                      </p:cBhvr>
                                      <p:tavLst>
                                        <p:tav tm="0">
                                          <p:val>
                                            <p:fltVal val="0.5"/>
                                          </p:val>
                                        </p:tav>
                                        <p:tav tm="100000">
                                          <p:val>
                                            <p:strVal val="#ppt_y"/>
                                          </p:val>
                                        </p:tav>
                                      </p:tavLst>
                                    </p:anim>
                                  </p:childTnLst>
                                </p:cTn>
                              </p:par>
                              <p:par>
                                <p:cTn id="76" presetID="23" presetClass="entr" presetSubtype="528" repeatCount="indefinite" fill="hold" grpId="0" nodeType="withEffect">
                                  <p:stCondLst>
                                    <p:cond delay="2252"/>
                                  </p:stCondLst>
                                  <p:childTnLst>
                                    <p:set>
                                      <p:cBhvr>
                                        <p:cTn id="77" dur="1" fill="hold">
                                          <p:stCondLst>
                                            <p:cond delay="0"/>
                                          </p:stCondLst>
                                        </p:cTn>
                                        <p:tgtEl>
                                          <p:spTgt spid="472"/>
                                        </p:tgtEl>
                                        <p:attrNameLst>
                                          <p:attrName>style.visibility</p:attrName>
                                        </p:attrNameLst>
                                      </p:cBhvr>
                                      <p:to>
                                        <p:strVal val="visible"/>
                                      </p:to>
                                    </p:set>
                                    <p:anim calcmode="lin" valueType="num">
                                      <p:cBhvr>
                                        <p:cTn id="78" dur="4136" fill="hold"/>
                                        <p:tgtEl>
                                          <p:spTgt spid="472"/>
                                        </p:tgtEl>
                                        <p:attrNameLst>
                                          <p:attrName>ppt_w</p:attrName>
                                        </p:attrNameLst>
                                      </p:cBhvr>
                                      <p:tavLst>
                                        <p:tav tm="0">
                                          <p:val>
                                            <p:fltVal val="0"/>
                                          </p:val>
                                        </p:tav>
                                        <p:tav tm="100000">
                                          <p:val>
                                            <p:strVal val="#ppt_w"/>
                                          </p:val>
                                        </p:tav>
                                      </p:tavLst>
                                    </p:anim>
                                    <p:anim calcmode="lin" valueType="num">
                                      <p:cBhvr>
                                        <p:cTn id="79" dur="4136" fill="hold"/>
                                        <p:tgtEl>
                                          <p:spTgt spid="472"/>
                                        </p:tgtEl>
                                        <p:attrNameLst>
                                          <p:attrName>ppt_h</p:attrName>
                                        </p:attrNameLst>
                                      </p:cBhvr>
                                      <p:tavLst>
                                        <p:tav tm="0">
                                          <p:val>
                                            <p:fltVal val="0"/>
                                          </p:val>
                                        </p:tav>
                                        <p:tav tm="100000">
                                          <p:val>
                                            <p:strVal val="#ppt_h"/>
                                          </p:val>
                                        </p:tav>
                                      </p:tavLst>
                                    </p:anim>
                                    <p:anim calcmode="lin" valueType="num">
                                      <p:cBhvr>
                                        <p:cTn id="80" dur="4136" fill="hold"/>
                                        <p:tgtEl>
                                          <p:spTgt spid="472"/>
                                        </p:tgtEl>
                                        <p:attrNameLst>
                                          <p:attrName>ppt_x</p:attrName>
                                        </p:attrNameLst>
                                      </p:cBhvr>
                                      <p:tavLst>
                                        <p:tav tm="0">
                                          <p:val>
                                            <p:fltVal val="0.5"/>
                                          </p:val>
                                        </p:tav>
                                        <p:tav tm="100000">
                                          <p:val>
                                            <p:strVal val="#ppt_x"/>
                                          </p:val>
                                        </p:tav>
                                      </p:tavLst>
                                    </p:anim>
                                    <p:anim calcmode="lin" valueType="num">
                                      <p:cBhvr>
                                        <p:cTn id="81" dur="4136" fill="hold"/>
                                        <p:tgtEl>
                                          <p:spTgt spid="472"/>
                                        </p:tgtEl>
                                        <p:attrNameLst>
                                          <p:attrName>ppt_y</p:attrName>
                                        </p:attrNameLst>
                                      </p:cBhvr>
                                      <p:tavLst>
                                        <p:tav tm="0">
                                          <p:val>
                                            <p:fltVal val="0.5"/>
                                          </p:val>
                                        </p:tav>
                                        <p:tav tm="100000">
                                          <p:val>
                                            <p:strVal val="#ppt_y"/>
                                          </p:val>
                                        </p:tav>
                                      </p:tavLst>
                                    </p:anim>
                                  </p:childTnLst>
                                </p:cTn>
                              </p:par>
                              <p:par>
                                <p:cTn id="82" presetID="23" presetClass="entr" presetSubtype="528" repeatCount="indefinite" fill="hold" grpId="0" nodeType="withEffect">
                                  <p:stCondLst>
                                    <p:cond delay="819"/>
                                  </p:stCondLst>
                                  <p:childTnLst>
                                    <p:set>
                                      <p:cBhvr>
                                        <p:cTn id="83" dur="1" fill="hold">
                                          <p:stCondLst>
                                            <p:cond delay="0"/>
                                          </p:stCondLst>
                                        </p:cTn>
                                        <p:tgtEl>
                                          <p:spTgt spid="473"/>
                                        </p:tgtEl>
                                        <p:attrNameLst>
                                          <p:attrName>style.visibility</p:attrName>
                                        </p:attrNameLst>
                                      </p:cBhvr>
                                      <p:to>
                                        <p:strVal val="visible"/>
                                      </p:to>
                                    </p:set>
                                    <p:anim calcmode="lin" valueType="num">
                                      <p:cBhvr>
                                        <p:cTn id="84" dur="4192" fill="hold"/>
                                        <p:tgtEl>
                                          <p:spTgt spid="473"/>
                                        </p:tgtEl>
                                        <p:attrNameLst>
                                          <p:attrName>ppt_w</p:attrName>
                                        </p:attrNameLst>
                                      </p:cBhvr>
                                      <p:tavLst>
                                        <p:tav tm="0">
                                          <p:val>
                                            <p:fltVal val="0"/>
                                          </p:val>
                                        </p:tav>
                                        <p:tav tm="100000">
                                          <p:val>
                                            <p:strVal val="#ppt_w"/>
                                          </p:val>
                                        </p:tav>
                                      </p:tavLst>
                                    </p:anim>
                                    <p:anim calcmode="lin" valueType="num">
                                      <p:cBhvr>
                                        <p:cTn id="85" dur="4192" fill="hold"/>
                                        <p:tgtEl>
                                          <p:spTgt spid="473"/>
                                        </p:tgtEl>
                                        <p:attrNameLst>
                                          <p:attrName>ppt_h</p:attrName>
                                        </p:attrNameLst>
                                      </p:cBhvr>
                                      <p:tavLst>
                                        <p:tav tm="0">
                                          <p:val>
                                            <p:fltVal val="0"/>
                                          </p:val>
                                        </p:tav>
                                        <p:tav tm="100000">
                                          <p:val>
                                            <p:strVal val="#ppt_h"/>
                                          </p:val>
                                        </p:tav>
                                      </p:tavLst>
                                    </p:anim>
                                    <p:anim calcmode="lin" valueType="num">
                                      <p:cBhvr>
                                        <p:cTn id="86" dur="4192" fill="hold"/>
                                        <p:tgtEl>
                                          <p:spTgt spid="473"/>
                                        </p:tgtEl>
                                        <p:attrNameLst>
                                          <p:attrName>ppt_x</p:attrName>
                                        </p:attrNameLst>
                                      </p:cBhvr>
                                      <p:tavLst>
                                        <p:tav tm="0">
                                          <p:val>
                                            <p:fltVal val="0.5"/>
                                          </p:val>
                                        </p:tav>
                                        <p:tav tm="100000">
                                          <p:val>
                                            <p:strVal val="#ppt_x"/>
                                          </p:val>
                                        </p:tav>
                                      </p:tavLst>
                                    </p:anim>
                                    <p:anim calcmode="lin" valueType="num">
                                      <p:cBhvr>
                                        <p:cTn id="87" dur="4192" fill="hold"/>
                                        <p:tgtEl>
                                          <p:spTgt spid="473"/>
                                        </p:tgtEl>
                                        <p:attrNameLst>
                                          <p:attrName>ppt_y</p:attrName>
                                        </p:attrNameLst>
                                      </p:cBhvr>
                                      <p:tavLst>
                                        <p:tav tm="0">
                                          <p:val>
                                            <p:fltVal val="0.5"/>
                                          </p:val>
                                        </p:tav>
                                        <p:tav tm="100000">
                                          <p:val>
                                            <p:strVal val="#ppt_y"/>
                                          </p:val>
                                        </p:tav>
                                      </p:tavLst>
                                    </p:anim>
                                  </p:childTnLst>
                                </p:cTn>
                              </p:par>
                              <p:par>
                                <p:cTn id="88" presetID="23" presetClass="entr" presetSubtype="528" repeatCount="indefinite" fill="hold" grpId="0" nodeType="withEffect">
                                  <p:stCondLst>
                                    <p:cond delay="2021"/>
                                  </p:stCondLst>
                                  <p:childTnLst>
                                    <p:set>
                                      <p:cBhvr>
                                        <p:cTn id="89" dur="1" fill="hold">
                                          <p:stCondLst>
                                            <p:cond delay="0"/>
                                          </p:stCondLst>
                                        </p:cTn>
                                        <p:tgtEl>
                                          <p:spTgt spid="474"/>
                                        </p:tgtEl>
                                        <p:attrNameLst>
                                          <p:attrName>style.visibility</p:attrName>
                                        </p:attrNameLst>
                                      </p:cBhvr>
                                      <p:to>
                                        <p:strVal val="visible"/>
                                      </p:to>
                                    </p:set>
                                    <p:anim calcmode="lin" valueType="num">
                                      <p:cBhvr>
                                        <p:cTn id="90" dur="4580" fill="hold"/>
                                        <p:tgtEl>
                                          <p:spTgt spid="474"/>
                                        </p:tgtEl>
                                        <p:attrNameLst>
                                          <p:attrName>ppt_w</p:attrName>
                                        </p:attrNameLst>
                                      </p:cBhvr>
                                      <p:tavLst>
                                        <p:tav tm="0">
                                          <p:val>
                                            <p:fltVal val="0"/>
                                          </p:val>
                                        </p:tav>
                                        <p:tav tm="100000">
                                          <p:val>
                                            <p:strVal val="#ppt_w"/>
                                          </p:val>
                                        </p:tav>
                                      </p:tavLst>
                                    </p:anim>
                                    <p:anim calcmode="lin" valueType="num">
                                      <p:cBhvr>
                                        <p:cTn id="91" dur="4580" fill="hold"/>
                                        <p:tgtEl>
                                          <p:spTgt spid="474"/>
                                        </p:tgtEl>
                                        <p:attrNameLst>
                                          <p:attrName>ppt_h</p:attrName>
                                        </p:attrNameLst>
                                      </p:cBhvr>
                                      <p:tavLst>
                                        <p:tav tm="0">
                                          <p:val>
                                            <p:fltVal val="0"/>
                                          </p:val>
                                        </p:tav>
                                        <p:tav tm="100000">
                                          <p:val>
                                            <p:strVal val="#ppt_h"/>
                                          </p:val>
                                        </p:tav>
                                      </p:tavLst>
                                    </p:anim>
                                    <p:anim calcmode="lin" valueType="num">
                                      <p:cBhvr>
                                        <p:cTn id="92" dur="4580" fill="hold"/>
                                        <p:tgtEl>
                                          <p:spTgt spid="474"/>
                                        </p:tgtEl>
                                        <p:attrNameLst>
                                          <p:attrName>ppt_x</p:attrName>
                                        </p:attrNameLst>
                                      </p:cBhvr>
                                      <p:tavLst>
                                        <p:tav tm="0">
                                          <p:val>
                                            <p:fltVal val="0.5"/>
                                          </p:val>
                                        </p:tav>
                                        <p:tav tm="100000">
                                          <p:val>
                                            <p:strVal val="#ppt_x"/>
                                          </p:val>
                                        </p:tav>
                                      </p:tavLst>
                                    </p:anim>
                                    <p:anim calcmode="lin" valueType="num">
                                      <p:cBhvr>
                                        <p:cTn id="93" dur="4580" fill="hold"/>
                                        <p:tgtEl>
                                          <p:spTgt spid="474"/>
                                        </p:tgtEl>
                                        <p:attrNameLst>
                                          <p:attrName>ppt_y</p:attrName>
                                        </p:attrNameLst>
                                      </p:cBhvr>
                                      <p:tavLst>
                                        <p:tav tm="0">
                                          <p:val>
                                            <p:fltVal val="0.5"/>
                                          </p:val>
                                        </p:tav>
                                        <p:tav tm="100000">
                                          <p:val>
                                            <p:strVal val="#ppt_y"/>
                                          </p:val>
                                        </p:tav>
                                      </p:tavLst>
                                    </p:anim>
                                  </p:childTnLst>
                                </p:cTn>
                              </p:par>
                              <p:par>
                                <p:cTn id="94" presetID="23" presetClass="entr" presetSubtype="528" repeatCount="indefinite" fill="hold" grpId="0" nodeType="withEffect">
                                  <p:stCondLst>
                                    <p:cond delay="770"/>
                                  </p:stCondLst>
                                  <p:childTnLst>
                                    <p:set>
                                      <p:cBhvr>
                                        <p:cTn id="95" dur="1" fill="hold">
                                          <p:stCondLst>
                                            <p:cond delay="0"/>
                                          </p:stCondLst>
                                        </p:cTn>
                                        <p:tgtEl>
                                          <p:spTgt spid="475"/>
                                        </p:tgtEl>
                                        <p:attrNameLst>
                                          <p:attrName>style.visibility</p:attrName>
                                        </p:attrNameLst>
                                      </p:cBhvr>
                                      <p:to>
                                        <p:strVal val="visible"/>
                                      </p:to>
                                    </p:set>
                                    <p:anim calcmode="lin" valueType="num">
                                      <p:cBhvr>
                                        <p:cTn id="96" dur="3811" fill="hold"/>
                                        <p:tgtEl>
                                          <p:spTgt spid="475"/>
                                        </p:tgtEl>
                                        <p:attrNameLst>
                                          <p:attrName>ppt_w</p:attrName>
                                        </p:attrNameLst>
                                      </p:cBhvr>
                                      <p:tavLst>
                                        <p:tav tm="0">
                                          <p:val>
                                            <p:fltVal val="0"/>
                                          </p:val>
                                        </p:tav>
                                        <p:tav tm="100000">
                                          <p:val>
                                            <p:strVal val="#ppt_w"/>
                                          </p:val>
                                        </p:tav>
                                      </p:tavLst>
                                    </p:anim>
                                    <p:anim calcmode="lin" valueType="num">
                                      <p:cBhvr>
                                        <p:cTn id="97" dur="3811" fill="hold"/>
                                        <p:tgtEl>
                                          <p:spTgt spid="475"/>
                                        </p:tgtEl>
                                        <p:attrNameLst>
                                          <p:attrName>ppt_h</p:attrName>
                                        </p:attrNameLst>
                                      </p:cBhvr>
                                      <p:tavLst>
                                        <p:tav tm="0">
                                          <p:val>
                                            <p:fltVal val="0"/>
                                          </p:val>
                                        </p:tav>
                                        <p:tav tm="100000">
                                          <p:val>
                                            <p:strVal val="#ppt_h"/>
                                          </p:val>
                                        </p:tav>
                                      </p:tavLst>
                                    </p:anim>
                                    <p:anim calcmode="lin" valueType="num">
                                      <p:cBhvr>
                                        <p:cTn id="98" dur="3811" fill="hold"/>
                                        <p:tgtEl>
                                          <p:spTgt spid="475"/>
                                        </p:tgtEl>
                                        <p:attrNameLst>
                                          <p:attrName>ppt_x</p:attrName>
                                        </p:attrNameLst>
                                      </p:cBhvr>
                                      <p:tavLst>
                                        <p:tav tm="0">
                                          <p:val>
                                            <p:fltVal val="0.5"/>
                                          </p:val>
                                        </p:tav>
                                        <p:tav tm="100000">
                                          <p:val>
                                            <p:strVal val="#ppt_x"/>
                                          </p:val>
                                        </p:tav>
                                      </p:tavLst>
                                    </p:anim>
                                    <p:anim calcmode="lin" valueType="num">
                                      <p:cBhvr>
                                        <p:cTn id="99" dur="3811" fill="hold"/>
                                        <p:tgtEl>
                                          <p:spTgt spid="475"/>
                                        </p:tgtEl>
                                        <p:attrNameLst>
                                          <p:attrName>ppt_y</p:attrName>
                                        </p:attrNameLst>
                                      </p:cBhvr>
                                      <p:tavLst>
                                        <p:tav tm="0">
                                          <p:val>
                                            <p:fltVal val="0.5"/>
                                          </p:val>
                                        </p:tav>
                                        <p:tav tm="100000">
                                          <p:val>
                                            <p:strVal val="#ppt_y"/>
                                          </p:val>
                                        </p:tav>
                                      </p:tavLst>
                                    </p:anim>
                                  </p:childTnLst>
                                </p:cTn>
                              </p:par>
                              <p:par>
                                <p:cTn id="100" presetID="23" presetClass="entr" presetSubtype="528" repeatCount="indefinite" fill="hold" grpId="0" nodeType="withEffect">
                                  <p:stCondLst>
                                    <p:cond delay="270"/>
                                  </p:stCondLst>
                                  <p:childTnLst>
                                    <p:set>
                                      <p:cBhvr>
                                        <p:cTn id="101" dur="1" fill="hold">
                                          <p:stCondLst>
                                            <p:cond delay="0"/>
                                          </p:stCondLst>
                                        </p:cTn>
                                        <p:tgtEl>
                                          <p:spTgt spid="476"/>
                                        </p:tgtEl>
                                        <p:attrNameLst>
                                          <p:attrName>style.visibility</p:attrName>
                                        </p:attrNameLst>
                                      </p:cBhvr>
                                      <p:to>
                                        <p:strVal val="visible"/>
                                      </p:to>
                                    </p:set>
                                    <p:anim calcmode="lin" valueType="num">
                                      <p:cBhvr>
                                        <p:cTn id="102" dur="4744" fill="hold"/>
                                        <p:tgtEl>
                                          <p:spTgt spid="476"/>
                                        </p:tgtEl>
                                        <p:attrNameLst>
                                          <p:attrName>ppt_w</p:attrName>
                                        </p:attrNameLst>
                                      </p:cBhvr>
                                      <p:tavLst>
                                        <p:tav tm="0">
                                          <p:val>
                                            <p:fltVal val="0"/>
                                          </p:val>
                                        </p:tav>
                                        <p:tav tm="100000">
                                          <p:val>
                                            <p:strVal val="#ppt_w"/>
                                          </p:val>
                                        </p:tav>
                                      </p:tavLst>
                                    </p:anim>
                                    <p:anim calcmode="lin" valueType="num">
                                      <p:cBhvr>
                                        <p:cTn id="103" dur="4744" fill="hold"/>
                                        <p:tgtEl>
                                          <p:spTgt spid="476"/>
                                        </p:tgtEl>
                                        <p:attrNameLst>
                                          <p:attrName>ppt_h</p:attrName>
                                        </p:attrNameLst>
                                      </p:cBhvr>
                                      <p:tavLst>
                                        <p:tav tm="0">
                                          <p:val>
                                            <p:fltVal val="0"/>
                                          </p:val>
                                        </p:tav>
                                        <p:tav tm="100000">
                                          <p:val>
                                            <p:strVal val="#ppt_h"/>
                                          </p:val>
                                        </p:tav>
                                      </p:tavLst>
                                    </p:anim>
                                    <p:anim calcmode="lin" valueType="num">
                                      <p:cBhvr>
                                        <p:cTn id="104" dur="4744" fill="hold"/>
                                        <p:tgtEl>
                                          <p:spTgt spid="476"/>
                                        </p:tgtEl>
                                        <p:attrNameLst>
                                          <p:attrName>ppt_x</p:attrName>
                                        </p:attrNameLst>
                                      </p:cBhvr>
                                      <p:tavLst>
                                        <p:tav tm="0">
                                          <p:val>
                                            <p:fltVal val="0.5"/>
                                          </p:val>
                                        </p:tav>
                                        <p:tav tm="100000">
                                          <p:val>
                                            <p:strVal val="#ppt_x"/>
                                          </p:val>
                                        </p:tav>
                                      </p:tavLst>
                                    </p:anim>
                                    <p:anim calcmode="lin" valueType="num">
                                      <p:cBhvr>
                                        <p:cTn id="105" dur="4744" fill="hold"/>
                                        <p:tgtEl>
                                          <p:spTgt spid="476"/>
                                        </p:tgtEl>
                                        <p:attrNameLst>
                                          <p:attrName>ppt_y</p:attrName>
                                        </p:attrNameLst>
                                      </p:cBhvr>
                                      <p:tavLst>
                                        <p:tav tm="0">
                                          <p:val>
                                            <p:fltVal val="0.5"/>
                                          </p:val>
                                        </p:tav>
                                        <p:tav tm="100000">
                                          <p:val>
                                            <p:strVal val="#ppt_y"/>
                                          </p:val>
                                        </p:tav>
                                      </p:tavLst>
                                    </p:anim>
                                  </p:childTnLst>
                                </p:cTn>
                              </p:par>
                              <p:par>
                                <p:cTn id="106" presetID="23" presetClass="entr" presetSubtype="528" repeatCount="indefinite" fill="hold" grpId="0" nodeType="withEffect">
                                  <p:stCondLst>
                                    <p:cond delay="93"/>
                                  </p:stCondLst>
                                  <p:childTnLst>
                                    <p:set>
                                      <p:cBhvr>
                                        <p:cTn id="107" dur="1" fill="hold">
                                          <p:stCondLst>
                                            <p:cond delay="0"/>
                                          </p:stCondLst>
                                        </p:cTn>
                                        <p:tgtEl>
                                          <p:spTgt spid="477"/>
                                        </p:tgtEl>
                                        <p:attrNameLst>
                                          <p:attrName>style.visibility</p:attrName>
                                        </p:attrNameLst>
                                      </p:cBhvr>
                                      <p:to>
                                        <p:strVal val="visible"/>
                                      </p:to>
                                    </p:set>
                                    <p:anim calcmode="lin" valueType="num">
                                      <p:cBhvr>
                                        <p:cTn id="108" dur="3629" fill="hold"/>
                                        <p:tgtEl>
                                          <p:spTgt spid="477"/>
                                        </p:tgtEl>
                                        <p:attrNameLst>
                                          <p:attrName>ppt_w</p:attrName>
                                        </p:attrNameLst>
                                      </p:cBhvr>
                                      <p:tavLst>
                                        <p:tav tm="0">
                                          <p:val>
                                            <p:fltVal val="0"/>
                                          </p:val>
                                        </p:tav>
                                        <p:tav tm="100000">
                                          <p:val>
                                            <p:strVal val="#ppt_w"/>
                                          </p:val>
                                        </p:tav>
                                      </p:tavLst>
                                    </p:anim>
                                    <p:anim calcmode="lin" valueType="num">
                                      <p:cBhvr>
                                        <p:cTn id="109" dur="3629" fill="hold"/>
                                        <p:tgtEl>
                                          <p:spTgt spid="477"/>
                                        </p:tgtEl>
                                        <p:attrNameLst>
                                          <p:attrName>ppt_h</p:attrName>
                                        </p:attrNameLst>
                                      </p:cBhvr>
                                      <p:tavLst>
                                        <p:tav tm="0">
                                          <p:val>
                                            <p:fltVal val="0"/>
                                          </p:val>
                                        </p:tav>
                                        <p:tav tm="100000">
                                          <p:val>
                                            <p:strVal val="#ppt_h"/>
                                          </p:val>
                                        </p:tav>
                                      </p:tavLst>
                                    </p:anim>
                                    <p:anim calcmode="lin" valueType="num">
                                      <p:cBhvr>
                                        <p:cTn id="110" dur="3629" fill="hold"/>
                                        <p:tgtEl>
                                          <p:spTgt spid="477"/>
                                        </p:tgtEl>
                                        <p:attrNameLst>
                                          <p:attrName>ppt_x</p:attrName>
                                        </p:attrNameLst>
                                      </p:cBhvr>
                                      <p:tavLst>
                                        <p:tav tm="0">
                                          <p:val>
                                            <p:fltVal val="0.5"/>
                                          </p:val>
                                        </p:tav>
                                        <p:tav tm="100000">
                                          <p:val>
                                            <p:strVal val="#ppt_x"/>
                                          </p:val>
                                        </p:tav>
                                      </p:tavLst>
                                    </p:anim>
                                    <p:anim calcmode="lin" valueType="num">
                                      <p:cBhvr>
                                        <p:cTn id="111" dur="3629" fill="hold"/>
                                        <p:tgtEl>
                                          <p:spTgt spid="477"/>
                                        </p:tgtEl>
                                        <p:attrNameLst>
                                          <p:attrName>ppt_y</p:attrName>
                                        </p:attrNameLst>
                                      </p:cBhvr>
                                      <p:tavLst>
                                        <p:tav tm="0">
                                          <p:val>
                                            <p:fltVal val="0.5"/>
                                          </p:val>
                                        </p:tav>
                                        <p:tav tm="100000">
                                          <p:val>
                                            <p:strVal val="#ppt_y"/>
                                          </p:val>
                                        </p:tav>
                                      </p:tavLst>
                                    </p:anim>
                                  </p:childTnLst>
                                </p:cTn>
                              </p:par>
                              <p:par>
                                <p:cTn id="112" presetID="23" presetClass="entr" presetSubtype="528" repeatCount="indefinite" fill="hold" grpId="0" nodeType="withEffect">
                                  <p:stCondLst>
                                    <p:cond delay="968"/>
                                  </p:stCondLst>
                                  <p:childTnLst>
                                    <p:set>
                                      <p:cBhvr>
                                        <p:cTn id="113" dur="1" fill="hold">
                                          <p:stCondLst>
                                            <p:cond delay="0"/>
                                          </p:stCondLst>
                                        </p:cTn>
                                        <p:tgtEl>
                                          <p:spTgt spid="478"/>
                                        </p:tgtEl>
                                        <p:attrNameLst>
                                          <p:attrName>style.visibility</p:attrName>
                                        </p:attrNameLst>
                                      </p:cBhvr>
                                      <p:to>
                                        <p:strVal val="visible"/>
                                      </p:to>
                                    </p:set>
                                    <p:anim calcmode="lin" valueType="num">
                                      <p:cBhvr>
                                        <p:cTn id="114" dur="3236" fill="hold"/>
                                        <p:tgtEl>
                                          <p:spTgt spid="478"/>
                                        </p:tgtEl>
                                        <p:attrNameLst>
                                          <p:attrName>ppt_w</p:attrName>
                                        </p:attrNameLst>
                                      </p:cBhvr>
                                      <p:tavLst>
                                        <p:tav tm="0">
                                          <p:val>
                                            <p:fltVal val="0"/>
                                          </p:val>
                                        </p:tav>
                                        <p:tav tm="100000">
                                          <p:val>
                                            <p:strVal val="#ppt_w"/>
                                          </p:val>
                                        </p:tav>
                                      </p:tavLst>
                                    </p:anim>
                                    <p:anim calcmode="lin" valueType="num">
                                      <p:cBhvr>
                                        <p:cTn id="115" dur="3236" fill="hold"/>
                                        <p:tgtEl>
                                          <p:spTgt spid="478"/>
                                        </p:tgtEl>
                                        <p:attrNameLst>
                                          <p:attrName>ppt_h</p:attrName>
                                        </p:attrNameLst>
                                      </p:cBhvr>
                                      <p:tavLst>
                                        <p:tav tm="0">
                                          <p:val>
                                            <p:fltVal val="0"/>
                                          </p:val>
                                        </p:tav>
                                        <p:tav tm="100000">
                                          <p:val>
                                            <p:strVal val="#ppt_h"/>
                                          </p:val>
                                        </p:tav>
                                      </p:tavLst>
                                    </p:anim>
                                    <p:anim calcmode="lin" valueType="num">
                                      <p:cBhvr>
                                        <p:cTn id="116" dur="3236" fill="hold"/>
                                        <p:tgtEl>
                                          <p:spTgt spid="478"/>
                                        </p:tgtEl>
                                        <p:attrNameLst>
                                          <p:attrName>ppt_x</p:attrName>
                                        </p:attrNameLst>
                                      </p:cBhvr>
                                      <p:tavLst>
                                        <p:tav tm="0">
                                          <p:val>
                                            <p:fltVal val="0.5"/>
                                          </p:val>
                                        </p:tav>
                                        <p:tav tm="100000">
                                          <p:val>
                                            <p:strVal val="#ppt_x"/>
                                          </p:val>
                                        </p:tav>
                                      </p:tavLst>
                                    </p:anim>
                                    <p:anim calcmode="lin" valueType="num">
                                      <p:cBhvr>
                                        <p:cTn id="117" dur="3236" fill="hold"/>
                                        <p:tgtEl>
                                          <p:spTgt spid="478"/>
                                        </p:tgtEl>
                                        <p:attrNameLst>
                                          <p:attrName>ppt_y</p:attrName>
                                        </p:attrNameLst>
                                      </p:cBhvr>
                                      <p:tavLst>
                                        <p:tav tm="0">
                                          <p:val>
                                            <p:fltVal val="0.5"/>
                                          </p:val>
                                        </p:tav>
                                        <p:tav tm="100000">
                                          <p:val>
                                            <p:strVal val="#ppt_y"/>
                                          </p:val>
                                        </p:tav>
                                      </p:tavLst>
                                    </p:anim>
                                  </p:childTnLst>
                                </p:cTn>
                              </p:par>
                              <p:par>
                                <p:cTn id="118" presetID="23" presetClass="entr" presetSubtype="528" repeatCount="indefinite" fill="hold" grpId="0" nodeType="withEffect">
                                  <p:stCondLst>
                                    <p:cond delay="2370"/>
                                  </p:stCondLst>
                                  <p:childTnLst>
                                    <p:set>
                                      <p:cBhvr>
                                        <p:cTn id="119" dur="1" fill="hold">
                                          <p:stCondLst>
                                            <p:cond delay="0"/>
                                          </p:stCondLst>
                                        </p:cTn>
                                        <p:tgtEl>
                                          <p:spTgt spid="479"/>
                                        </p:tgtEl>
                                        <p:attrNameLst>
                                          <p:attrName>style.visibility</p:attrName>
                                        </p:attrNameLst>
                                      </p:cBhvr>
                                      <p:to>
                                        <p:strVal val="visible"/>
                                      </p:to>
                                    </p:set>
                                    <p:anim calcmode="lin" valueType="num">
                                      <p:cBhvr>
                                        <p:cTn id="120" dur="5686" fill="hold"/>
                                        <p:tgtEl>
                                          <p:spTgt spid="479"/>
                                        </p:tgtEl>
                                        <p:attrNameLst>
                                          <p:attrName>ppt_w</p:attrName>
                                        </p:attrNameLst>
                                      </p:cBhvr>
                                      <p:tavLst>
                                        <p:tav tm="0">
                                          <p:val>
                                            <p:fltVal val="0"/>
                                          </p:val>
                                        </p:tav>
                                        <p:tav tm="100000">
                                          <p:val>
                                            <p:strVal val="#ppt_w"/>
                                          </p:val>
                                        </p:tav>
                                      </p:tavLst>
                                    </p:anim>
                                    <p:anim calcmode="lin" valueType="num">
                                      <p:cBhvr>
                                        <p:cTn id="121" dur="5686" fill="hold"/>
                                        <p:tgtEl>
                                          <p:spTgt spid="479"/>
                                        </p:tgtEl>
                                        <p:attrNameLst>
                                          <p:attrName>ppt_h</p:attrName>
                                        </p:attrNameLst>
                                      </p:cBhvr>
                                      <p:tavLst>
                                        <p:tav tm="0">
                                          <p:val>
                                            <p:fltVal val="0"/>
                                          </p:val>
                                        </p:tav>
                                        <p:tav tm="100000">
                                          <p:val>
                                            <p:strVal val="#ppt_h"/>
                                          </p:val>
                                        </p:tav>
                                      </p:tavLst>
                                    </p:anim>
                                    <p:anim calcmode="lin" valueType="num">
                                      <p:cBhvr>
                                        <p:cTn id="122" dur="5686" fill="hold"/>
                                        <p:tgtEl>
                                          <p:spTgt spid="479"/>
                                        </p:tgtEl>
                                        <p:attrNameLst>
                                          <p:attrName>ppt_x</p:attrName>
                                        </p:attrNameLst>
                                      </p:cBhvr>
                                      <p:tavLst>
                                        <p:tav tm="0">
                                          <p:val>
                                            <p:fltVal val="0.5"/>
                                          </p:val>
                                        </p:tav>
                                        <p:tav tm="100000">
                                          <p:val>
                                            <p:strVal val="#ppt_x"/>
                                          </p:val>
                                        </p:tav>
                                      </p:tavLst>
                                    </p:anim>
                                    <p:anim calcmode="lin" valueType="num">
                                      <p:cBhvr>
                                        <p:cTn id="123" dur="5686" fill="hold"/>
                                        <p:tgtEl>
                                          <p:spTgt spid="479"/>
                                        </p:tgtEl>
                                        <p:attrNameLst>
                                          <p:attrName>ppt_y</p:attrName>
                                        </p:attrNameLst>
                                      </p:cBhvr>
                                      <p:tavLst>
                                        <p:tav tm="0">
                                          <p:val>
                                            <p:fltVal val="0.5"/>
                                          </p:val>
                                        </p:tav>
                                        <p:tav tm="100000">
                                          <p:val>
                                            <p:strVal val="#ppt_y"/>
                                          </p:val>
                                        </p:tav>
                                      </p:tavLst>
                                    </p:anim>
                                  </p:childTnLst>
                                </p:cTn>
                              </p:par>
                              <p:par>
                                <p:cTn id="124" presetID="23" presetClass="entr" presetSubtype="528" repeatCount="indefinite" fill="hold" grpId="0" nodeType="withEffect">
                                  <p:stCondLst>
                                    <p:cond delay="892"/>
                                  </p:stCondLst>
                                  <p:childTnLst>
                                    <p:set>
                                      <p:cBhvr>
                                        <p:cTn id="125" dur="1" fill="hold">
                                          <p:stCondLst>
                                            <p:cond delay="0"/>
                                          </p:stCondLst>
                                        </p:cTn>
                                        <p:tgtEl>
                                          <p:spTgt spid="480"/>
                                        </p:tgtEl>
                                        <p:attrNameLst>
                                          <p:attrName>style.visibility</p:attrName>
                                        </p:attrNameLst>
                                      </p:cBhvr>
                                      <p:to>
                                        <p:strVal val="visible"/>
                                      </p:to>
                                    </p:set>
                                    <p:anim calcmode="lin" valueType="num">
                                      <p:cBhvr>
                                        <p:cTn id="126" dur="3334" fill="hold"/>
                                        <p:tgtEl>
                                          <p:spTgt spid="480"/>
                                        </p:tgtEl>
                                        <p:attrNameLst>
                                          <p:attrName>ppt_w</p:attrName>
                                        </p:attrNameLst>
                                      </p:cBhvr>
                                      <p:tavLst>
                                        <p:tav tm="0">
                                          <p:val>
                                            <p:fltVal val="0"/>
                                          </p:val>
                                        </p:tav>
                                        <p:tav tm="100000">
                                          <p:val>
                                            <p:strVal val="#ppt_w"/>
                                          </p:val>
                                        </p:tav>
                                      </p:tavLst>
                                    </p:anim>
                                    <p:anim calcmode="lin" valueType="num">
                                      <p:cBhvr>
                                        <p:cTn id="127" dur="3334" fill="hold"/>
                                        <p:tgtEl>
                                          <p:spTgt spid="480"/>
                                        </p:tgtEl>
                                        <p:attrNameLst>
                                          <p:attrName>ppt_h</p:attrName>
                                        </p:attrNameLst>
                                      </p:cBhvr>
                                      <p:tavLst>
                                        <p:tav tm="0">
                                          <p:val>
                                            <p:fltVal val="0"/>
                                          </p:val>
                                        </p:tav>
                                        <p:tav tm="100000">
                                          <p:val>
                                            <p:strVal val="#ppt_h"/>
                                          </p:val>
                                        </p:tav>
                                      </p:tavLst>
                                    </p:anim>
                                    <p:anim calcmode="lin" valueType="num">
                                      <p:cBhvr>
                                        <p:cTn id="128" dur="3334" fill="hold"/>
                                        <p:tgtEl>
                                          <p:spTgt spid="480"/>
                                        </p:tgtEl>
                                        <p:attrNameLst>
                                          <p:attrName>ppt_x</p:attrName>
                                        </p:attrNameLst>
                                      </p:cBhvr>
                                      <p:tavLst>
                                        <p:tav tm="0">
                                          <p:val>
                                            <p:fltVal val="0.5"/>
                                          </p:val>
                                        </p:tav>
                                        <p:tav tm="100000">
                                          <p:val>
                                            <p:strVal val="#ppt_x"/>
                                          </p:val>
                                        </p:tav>
                                      </p:tavLst>
                                    </p:anim>
                                    <p:anim calcmode="lin" valueType="num">
                                      <p:cBhvr>
                                        <p:cTn id="129" dur="3334" fill="hold"/>
                                        <p:tgtEl>
                                          <p:spTgt spid="480"/>
                                        </p:tgtEl>
                                        <p:attrNameLst>
                                          <p:attrName>ppt_y</p:attrName>
                                        </p:attrNameLst>
                                      </p:cBhvr>
                                      <p:tavLst>
                                        <p:tav tm="0">
                                          <p:val>
                                            <p:fltVal val="0.5"/>
                                          </p:val>
                                        </p:tav>
                                        <p:tav tm="100000">
                                          <p:val>
                                            <p:strVal val="#ppt_y"/>
                                          </p:val>
                                        </p:tav>
                                      </p:tavLst>
                                    </p:anim>
                                  </p:childTnLst>
                                </p:cTn>
                              </p:par>
                              <p:par>
                                <p:cTn id="130" presetID="23" presetClass="entr" presetSubtype="528" repeatCount="indefinite" fill="hold" grpId="0" nodeType="withEffect">
                                  <p:stCondLst>
                                    <p:cond delay="706"/>
                                  </p:stCondLst>
                                  <p:childTnLst>
                                    <p:set>
                                      <p:cBhvr>
                                        <p:cTn id="131" dur="1" fill="hold">
                                          <p:stCondLst>
                                            <p:cond delay="0"/>
                                          </p:stCondLst>
                                        </p:cTn>
                                        <p:tgtEl>
                                          <p:spTgt spid="481"/>
                                        </p:tgtEl>
                                        <p:attrNameLst>
                                          <p:attrName>style.visibility</p:attrName>
                                        </p:attrNameLst>
                                      </p:cBhvr>
                                      <p:to>
                                        <p:strVal val="visible"/>
                                      </p:to>
                                    </p:set>
                                    <p:anim calcmode="lin" valueType="num">
                                      <p:cBhvr>
                                        <p:cTn id="132" dur="4957" fill="hold"/>
                                        <p:tgtEl>
                                          <p:spTgt spid="481"/>
                                        </p:tgtEl>
                                        <p:attrNameLst>
                                          <p:attrName>ppt_w</p:attrName>
                                        </p:attrNameLst>
                                      </p:cBhvr>
                                      <p:tavLst>
                                        <p:tav tm="0">
                                          <p:val>
                                            <p:fltVal val="0"/>
                                          </p:val>
                                        </p:tav>
                                        <p:tav tm="100000">
                                          <p:val>
                                            <p:strVal val="#ppt_w"/>
                                          </p:val>
                                        </p:tav>
                                      </p:tavLst>
                                    </p:anim>
                                    <p:anim calcmode="lin" valueType="num">
                                      <p:cBhvr>
                                        <p:cTn id="133" dur="4957" fill="hold"/>
                                        <p:tgtEl>
                                          <p:spTgt spid="481"/>
                                        </p:tgtEl>
                                        <p:attrNameLst>
                                          <p:attrName>ppt_h</p:attrName>
                                        </p:attrNameLst>
                                      </p:cBhvr>
                                      <p:tavLst>
                                        <p:tav tm="0">
                                          <p:val>
                                            <p:fltVal val="0"/>
                                          </p:val>
                                        </p:tav>
                                        <p:tav tm="100000">
                                          <p:val>
                                            <p:strVal val="#ppt_h"/>
                                          </p:val>
                                        </p:tav>
                                      </p:tavLst>
                                    </p:anim>
                                    <p:anim calcmode="lin" valueType="num">
                                      <p:cBhvr>
                                        <p:cTn id="134" dur="4957" fill="hold"/>
                                        <p:tgtEl>
                                          <p:spTgt spid="481"/>
                                        </p:tgtEl>
                                        <p:attrNameLst>
                                          <p:attrName>ppt_x</p:attrName>
                                        </p:attrNameLst>
                                      </p:cBhvr>
                                      <p:tavLst>
                                        <p:tav tm="0">
                                          <p:val>
                                            <p:fltVal val="0.5"/>
                                          </p:val>
                                        </p:tav>
                                        <p:tav tm="100000">
                                          <p:val>
                                            <p:strVal val="#ppt_x"/>
                                          </p:val>
                                        </p:tav>
                                      </p:tavLst>
                                    </p:anim>
                                    <p:anim calcmode="lin" valueType="num">
                                      <p:cBhvr>
                                        <p:cTn id="135" dur="4957" fill="hold"/>
                                        <p:tgtEl>
                                          <p:spTgt spid="481"/>
                                        </p:tgtEl>
                                        <p:attrNameLst>
                                          <p:attrName>ppt_y</p:attrName>
                                        </p:attrNameLst>
                                      </p:cBhvr>
                                      <p:tavLst>
                                        <p:tav tm="0">
                                          <p:val>
                                            <p:fltVal val="0.5"/>
                                          </p:val>
                                        </p:tav>
                                        <p:tav tm="100000">
                                          <p:val>
                                            <p:strVal val="#ppt_y"/>
                                          </p:val>
                                        </p:tav>
                                      </p:tavLst>
                                    </p:anim>
                                  </p:childTnLst>
                                </p:cTn>
                              </p:par>
                              <p:par>
                                <p:cTn id="136" presetID="23" presetClass="entr" presetSubtype="528" repeatCount="indefinite" fill="hold" grpId="0" nodeType="withEffect">
                                  <p:stCondLst>
                                    <p:cond delay="1441"/>
                                  </p:stCondLst>
                                  <p:childTnLst>
                                    <p:set>
                                      <p:cBhvr>
                                        <p:cTn id="137" dur="1" fill="hold">
                                          <p:stCondLst>
                                            <p:cond delay="0"/>
                                          </p:stCondLst>
                                        </p:cTn>
                                        <p:tgtEl>
                                          <p:spTgt spid="482"/>
                                        </p:tgtEl>
                                        <p:attrNameLst>
                                          <p:attrName>style.visibility</p:attrName>
                                        </p:attrNameLst>
                                      </p:cBhvr>
                                      <p:to>
                                        <p:strVal val="visible"/>
                                      </p:to>
                                    </p:set>
                                    <p:anim calcmode="lin" valueType="num">
                                      <p:cBhvr>
                                        <p:cTn id="138" dur="5701" fill="hold"/>
                                        <p:tgtEl>
                                          <p:spTgt spid="482"/>
                                        </p:tgtEl>
                                        <p:attrNameLst>
                                          <p:attrName>ppt_w</p:attrName>
                                        </p:attrNameLst>
                                      </p:cBhvr>
                                      <p:tavLst>
                                        <p:tav tm="0">
                                          <p:val>
                                            <p:fltVal val="0"/>
                                          </p:val>
                                        </p:tav>
                                        <p:tav tm="100000">
                                          <p:val>
                                            <p:strVal val="#ppt_w"/>
                                          </p:val>
                                        </p:tav>
                                      </p:tavLst>
                                    </p:anim>
                                    <p:anim calcmode="lin" valueType="num">
                                      <p:cBhvr>
                                        <p:cTn id="139" dur="5701" fill="hold"/>
                                        <p:tgtEl>
                                          <p:spTgt spid="482"/>
                                        </p:tgtEl>
                                        <p:attrNameLst>
                                          <p:attrName>ppt_h</p:attrName>
                                        </p:attrNameLst>
                                      </p:cBhvr>
                                      <p:tavLst>
                                        <p:tav tm="0">
                                          <p:val>
                                            <p:fltVal val="0"/>
                                          </p:val>
                                        </p:tav>
                                        <p:tav tm="100000">
                                          <p:val>
                                            <p:strVal val="#ppt_h"/>
                                          </p:val>
                                        </p:tav>
                                      </p:tavLst>
                                    </p:anim>
                                    <p:anim calcmode="lin" valueType="num">
                                      <p:cBhvr>
                                        <p:cTn id="140" dur="5701" fill="hold"/>
                                        <p:tgtEl>
                                          <p:spTgt spid="482"/>
                                        </p:tgtEl>
                                        <p:attrNameLst>
                                          <p:attrName>ppt_x</p:attrName>
                                        </p:attrNameLst>
                                      </p:cBhvr>
                                      <p:tavLst>
                                        <p:tav tm="0">
                                          <p:val>
                                            <p:fltVal val="0.5"/>
                                          </p:val>
                                        </p:tav>
                                        <p:tav tm="100000">
                                          <p:val>
                                            <p:strVal val="#ppt_x"/>
                                          </p:val>
                                        </p:tav>
                                      </p:tavLst>
                                    </p:anim>
                                    <p:anim calcmode="lin" valueType="num">
                                      <p:cBhvr>
                                        <p:cTn id="141" dur="5701" fill="hold"/>
                                        <p:tgtEl>
                                          <p:spTgt spid="482"/>
                                        </p:tgtEl>
                                        <p:attrNameLst>
                                          <p:attrName>ppt_y</p:attrName>
                                        </p:attrNameLst>
                                      </p:cBhvr>
                                      <p:tavLst>
                                        <p:tav tm="0">
                                          <p:val>
                                            <p:fltVal val="0.5"/>
                                          </p:val>
                                        </p:tav>
                                        <p:tav tm="100000">
                                          <p:val>
                                            <p:strVal val="#ppt_y"/>
                                          </p:val>
                                        </p:tav>
                                      </p:tavLst>
                                    </p:anim>
                                  </p:childTnLst>
                                </p:cTn>
                              </p:par>
                              <p:par>
                                <p:cTn id="142" presetID="23" presetClass="entr" presetSubtype="528" repeatCount="indefinite" fill="hold" grpId="0" nodeType="withEffect">
                                  <p:stCondLst>
                                    <p:cond delay="764"/>
                                  </p:stCondLst>
                                  <p:childTnLst>
                                    <p:set>
                                      <p:cBhvr>
                                        <p:cTn id="143" dur="1" fill="hold">
                                          <p:stCondLst>
                                            <p:cond delay="0"/>
                                          </p:stCondLst>
                                        </p:cTn>
                                        <p:tgtEl>
                                          <p:spTgt spid="483"/>
                                        </p:tgtEl>
                                        <p:attrNameLst>
                                          <p:attrName>style.visibility</p:attrName>
                                        </p:attrNameLst>
                                      </p:cBhvr>
                                      <p:to>
                                        <p:strVal val="visible"/>
                                      </p:to>
                                    </p:set>
                                    <p:anim calcmode="lin" valueType="num">
                                      <p:cBhvr>
                                        <p:cTn id="144" dur="3695" fill="hold"/>
                                        <p:tgtEl>
                                          <p:spTgt spid="483"/>
                                        </p:tgtEl>
                                        <p:attrNameLst>
                                          <p:attrName>ppt_w</p:attrName>
                                        </p:attrNameLst>
                                      </p:cBhvr>
                                      <p:tavLst>
                                        <p:tav tm="0">
                                          <p:val>
                                            <p:fltVal val="0"/>
                                          </p:val>
                                        </p:tav>
                                        <p:tav tm="100000">
                                          <p:val>
                                            <p:strVal val="#ppt_w"/>
                                          </p:val>
                                        </p:tav>
                                      </p:tavLst>
                                    </p:anim>
                                    <p:anim calcmode="lin" valueType="num">
                                      <p:cBhvr>
                                        <p:cTn id="145" dur="3695" fill="hold"/>
                                        <p:tgtEl>
                                          <p:spTgt spid="483"/>
                                        </p:tgtEl>
                                        <p:attrNameLst>
                                          <p:attrName>ppt_h</p:attrName>
                                        </p:attrNameLst>
                                      </p:cBhvr>
                                      <p:tavLst>
                                        <p:tav tm="0">
                                          <p:val>
                                            <p:fltVal val="0"/>
                                          </p:val>
                                        </p:tav>
                                        <p:tav tm="100000">
                                          <p:val>
                                            <p:strVal val="#ppt_h"/>
                                          </p:val>
                                        </p:tav>
                                      </p:tavLst>
                                    </p:anim>
                                    <p:anim calcmode="lin" valueType="num">
                                      <p:cBhvr>
                                        <p:cTn id="146" dur="3695" fill="hold"/>
                                        <p:tgtEl>
                                          <p:spTgt spid="483"/>
                                        </p:tgtEl>
                                        <p:attrNameLst>
                                          <p:attrName>ppt_x</p:attrName>
                                        </p:attrNameLst>
                                      </p:cBhvr>
                                      <p:tavLst>
                                        <p:tav tm="0">
                                          <p:val>
                                            <p:fltVal val="0.5"/>
                                          </p:val>
                                        </p:tav>
                                        <p:tav tm="100000">
                                          <p:val>
                                            <p:strVal val="#ppt_x"/>
                                          </p:val>
                                        </p:tav>
                                      </p:tavLst>
                                    </p:anim>
                                    <p:anim calcmode="lin" valueType="num">
                                      <p:cBhvr>
                                        <p:cTn id="147" dur="3695" fill="hold"/>
                                        <p:tgtEl>
                                          <p:spTgt spid="483"/>
                                        </p:tgtEl>
                                        <p:attrNameLst>
                                          <p:attrName>ppt_y</p:attrName>
                                        </p:attrNameLst>
                                      </p:cBhvr>
                                      <p:tavLst>
                                        <p:tav tm="0">
                                          <p:val>
                                            <p:fltVal val="0.5"/>
                                          </p:val>
                                        </p:tav>
                                        <p:tav tm="100000">
                                          <p:val>
                                            <p:strVal val="#ppt_y"/>
                                          </p:val>
                                        </p:tav>
                                      </p:tavLst>
                                    </p:anim>
                                  </p:childTnLst>
                                </p:cTn>
                              </p:par>
                              <p:par>
                                <p:cTn id="148" presetID="23" presetClass="entr" presetSubtype="528" repeatCount="indefinite" fill="hold" grpId="0" nodeType="withEffect">
                                  <p:stCondLst>
                                    <p:cond delay="1022"/>
                                  </p:stCondLst>
                                  <p:childTnLst>
                                    <p:set>
                                      <p:cBhvr>
                                        <p:cTn id="149" dur="1" fill="hold">
                                          <p:stCondLst>
                                            <p:cond delay="0"/>
                                          </p:stCondLst>
                                        </p:cTn>
                                        <p:tgtEl>
                                          <p:spTgt spid="484"/>
                                        </p:tgtEl>
                                        <p:attrNameLst>
                                          <p:attrName>style.visibility</p:attrName>
                                        </p:attrNameLst>
                                      </p:cBhvr>
                                      <p:to>
                                        <p:strVal val="visible"/>
                                      </p:to>
                                    </p:set>
                                    <p:anim calcmode="lin" valueType="num">
                                      <p:cBhvr>
                                        <p:cTn id="150" dur="5850" fill="hold"/>
                                        <p:tgtEl>
                                          <p:spTgt spid="484"/>
                                        </p:tgtEl>
                                        <p:attrNameLst>
                                          <p:attrName>ppt_w</p:attrName>
                                        </p:attrNameLst>
                                      </p:cBhvr>
                                      <p:tavLst>
                                        <p:tav tm="0">
                                          <p:val>
                                            <p:fltVal val="0"/>
                                          </p:val>
                                        </p:tav>
                                        <p:tav tm="100000">
                                          <p:val>
                                            <p:strVal val="#ppt_w"/>
                                          </p:val>
                                        </p:tav>
                                      </p:tavLst>
                                    </p:anim>
                                    <p:anim calcmode="lin" valueType="num">
                                      <p:cBhvr>
                                        <p:cTn id="151" dur="5850" fill="hold"/>
                                        <p:tgtEl>
                                          <p:spTgt spid="484"/>
                                        </p:tgtEl>
                                        <p:attrNameLst>
                                          <p:attrName>ppt_h</p:attrName>
                                        </p:attrNameLst>
                                      </p:cBhvr>
                                      <p:tavLst>
                                        <p:tav tm="0">
                                          <p:val>
                                            <p:fltVal val="0"/>
                                          </p:val>
                                        </p:tav>
                                        <p:tav tm="100000">
                                          <p:val>
                                            <p:strVal val="#ppt_h"/>
                                          </p:val>
                                        </p:tav>
                                      </p:tavLst>
                                    </p:anim>
                                    <p:anim calcmode="lin" valueType="num">
                                      <p:cBhvr>
                                        <p:cTn id="152" dur="5850" fill="hold"/>
                                        <p:tgtEl>
                                          <p:spTgt spid="484"/>
                                        </p:tgtEl>
                                        <p:attrNameLst>
                                          <p:attrName>ppt_x</p:attrName>
                                        </p:attrNameLst>
                                      </p:cBhvr>
                                      <p:tavLst>
                                        <p:tav tm="0">
                                          <p:val>
                                            <p:fltVal val="0.5"/>
                                          </p:val>
                                        </p:tav>
                                        <p:tav tm="100000">
                                          <p:val>
                                            <p:strVal val="#ppt_x"/>
                                          </p:val>
                                        </p:tav>
                                      </p:tavLst>
                                    </p:anim>
                                    <p:anim calcmode="lin" valueType="num">
                                      <p:cBhvr>
                                        <p:cTn id="153" dur="5850" fill="hold"/>
                                        <p:tgtEl>
                                          <p:spTgt spid="484"/>
                                        </p:tgtEl>
                                        <p:attrNameLst>
                                          <p:attrName>ppt_y</p:attrName>
                                        </p:attrNameLst>
                                      </p:cBhvr>
                                      <p:tavLst>
                                        <p:tav tm="0">
                                          <p:val>
                                            <p:fltVal val="0.5"/>
                                          </p:val>
                                        </p:tav>
                                        <p:tav tm="100000">
                                          <p:val>
                                            <p:strVal val="#ppt_y"/>
                                          </p:val>
                                        </p:tav>
                                      </p:tavLst>
                                    </p:anim>
                                  </p:childTnLst>
                                </p:cTn>
                              </p:par>
                              <p:par>
                                <p:cTn id="154" presetID="23" presetClass="entr" presetSubtype="528" repeatCount="indefinite" fill="hold" grpId="0" nodeType="withEffect">
                                  <p:stCondLst>
                                    <p:cond delay="135"/>
                                  </p:stCondLst>
                                  <p:childTnLst>
                                    <p:set>
                                      <p:cBhvr>
                                        <p:cTn id="155" dur="1" fill="hold">
                                          <p:stCondLst>
                                            <p:cond delay="0"/>
                                          </p:stCondLst>
                                        </p:cTn>
                                        <p:tgtEl>
                                          <p:spTgt spid="485"/>
                                        </p:tgtEl>
                                        <p:attrNameLst>
                                          <p:attrName>style.visibility</p:attrName>
                                        </p:attrNameLst>
                                      </p:cBhvr>
                                      <p:to>
                                        <p:strVal val="visible"/>
                                      </p:to>
                                    </p:set>
                                    <p:anim calcmode="lin" valueType="num">
                                      <p:cBhvr>
                                        <p:cTn id="156" dur="5539" fill="hold"/>
                                        <p:tgtEl>
                                          <p:spTgt spid="485"/>
                                        </p:tgtEl>
                                        <p:attrNameLst>
                                          <p:attrName>ppt_w</p:attrName>
                                        </p:attrNameLst>
                                      </p:cBhvr>
                                      <p:tavLst>
                                        <p:tav tm="0">
                                          <p:val>
                                            <p:fltVal val="0"/>
                                          </p:val>
                                        </p:tav>
                                        <p:tav tm="100000">
                                          <p:val>
                                            <p:strVal val="#ppt_w"/>
                                          </p:val>
                                        </p:tav>
                                      </p:tavLst>
                                    </p:anim>
                                    <p:anim calcmode="lin" valueType="num">
                                      <p:cBhvr>
                                        <p:cTn id="157" dur="5539" fill="hold"/>
                                        <p:tgtEl>
                                          <p:spTgt spid="485"/>
                                        </p:tgtEl>
                                        <p:attrNameLst>
                                          <p:attrName>ppt_h</p:attrName>
                                        </p:attrNameLst>
                                      </p:cBhvr>
                                      <p:tavLst>
                                        <p:tav tm="0">
                                          <p:val>
                                            <p:fltVal val="0"/>
                                          </p:val>
                                        </p:tav>
                                        <p:tav tm="100000">
                                          <p:val>
                                            <p:strVal val="#ppt_h"/>
                                          </p:val>
                                        </p:tav>
                                      </p:tavLst>
                                    </p:anim>
                                    <p:anim calcmode="lin" valueType="num">
                                      <p:cBhvr>
                                        <p:cTn id="158" dur="5539" fill="hold"/>
                                        <p:tgtEl>
                                          <p:spTgt spid="485"/>
                                        </p:tgtEl>
                                        <p:attrNameLst>
                                          <p:attrName>ppt_x</p:attrName>
                                        </p:attrNameLst>
                                      </p:cBhvr>
                                      <p:tavLst>
                                        <p:tav tm="0">
                                          <p:val>
                                            <p:fltVal val="0.5"/>
                                          </p:val>
                                        </p:tav>
                                        <p:tav tm="100000">
                                          <p:val>
                                            <p:strVal val="#ppt_x"/>
                                          </p:val>
                                        </p:tav>
                                      </p:tavLst>
                                    </p:anim>
                                    <p:anim calcmode="lin" valueType="num">
                                      <p:cBhvr>
                                        <p:cTn id="159" dur="5539" fill="hold"/>
                                        <p:tgtEl>
                                          <p:spTgt spid="485"/>
                                        </p:tgtEl>
                                        <p:attrNameLst>
                                          <p:attrName>ppt_y</p:attrName>
                                        </p:attrNameLst>
                                      </p:cBhvr>
                                      <p:tavLst>
                                        <p:tav tm="0">
                                          <p:val>
                                            <p:fltVal val="0.5"/>
                                          </p:val>
                                        </p:tav>
                                        <p:tav tm="100000">
                                          <p:val>
                                            <p:strVal val="#ppt_y"/>
                                          </p:val>
                                        </p:tav>
                                      </p:tavLst>
                                    </p:anim>
                                  </p:childTnLst>
                                </p:cTn>
                              </p:par>
                              <p:par>
                                <p:cTn id="160" presetID="23" presetClass="entr" presetSubtype="528" repeatCount="indefinite" fill="hold" grpId="0" nodeType="withEffect">
                                  <p:stCondLst>
                                    <p:cond delay="1447"/>
                                  </p:stCondLst>
                                  <p:childTnLst>
                                    <p:set>
                                      <p:cBhvr>
                                        <p:cTn id="161" dur="1" fill="hold">
                                          <p:stCondLst>
                                            <p:cond delay="0"/>
                                          </p:stCondLst>
                                        </p:cTn>
                                        <p:tgtEl>
                                          <p:spTgt spid="486"/>
                                        </p:tgtEl>
                                        <p:attrNameLst>
                                          <p:attrName>style.visibility</p:attrName>
                                        </p:attrNameLst>
                                      </p:cBhvr>
                                      <p:to>
                                        <p:strVal val="visible"/>
                                      </p:to>
                                    </p:set>
                                    <p:anim calcmode="lin" valueType="num">
                                      <p:cBhvr>
                                        <p:cTn id="162" dur="4324" fill="hold"/>
                                        <p:tgtEl>
                                          <p:spTgt spid="486"/>
                                        </p:tgtEl>
                                        <p:attrNameLst>
                                          <p:attrName>ppt_w</p:attrName>
                                        </p:attrNameLst>
                                      </p:cBhvr>
                                      <p:tavLst>
                                        <p:tav tm="0">
                                          <p:val>
                                            <p:fltVal val="0"/>
                                          </p:val>
                                        </p:tav>
                                        <p:tav tm="100000">
                                          <p:val>
                                            <p:strVal val="#ppt_w"/>
                                          </p:val>
                                        </p:tav>
                                      </p:tavLst>
                                    </p:anim>
                                    <p:anim calcmode="lin" valueType="num">
                                      <p:cBhvr>
                                        <p:cTn id="163" dur="4324" fill="hold"/>
                                        <p:tgtEl>
                                          <p:spTgt spid="486"/>
                                        </p:tgtEl>
                                        <p:attrNameLst>
                                          <p:attrName>ppt_h</p:attrName>
                                        </p:attrNameLst>
                                      </p:cBhvr>
                                      <p:tavLst>
                                        <p:tav tm="0">
                                          <p:val>
                                            <p:fltVal val="0"/>
                                          </p:val>
                                        </p:tav>
                                        <p:tav tm="100000">
                                          <p:val>
                                            <p:strVal val="#ppt_h"/>
                                          </p:val>
                                        </p:tav>
                                      </p:tavLst>
                                    </p:anim>
                                    <p:anim calcmode="lin" valueType="num">
                                      <p:cBhvr>
                                        <p:cTn id="164" dur="4324" fill="hold"/>
                                        <p:tgtEl>
                                          <p:spTgt spid="486"/>
                                        </p:tgtEl>
                                        <p:attrNameLst>
                                          <p:attrName>ppt_x</p:attrName>
                                        </p:attrNameLst>
                                      </p:cBhvr>
                                      <p:tavLst>
                                        <p:tav tm="0">
                                          <p:val>
                                            <p:fltVal val="0.5"/>
                                          </p:val>
                                        </p:tav>
                                        <p:tav tm="100000">
                                          <p:val>
                                            <p:strVal val="#ppt_x"/>
                                          </p:val>
                                        </p:tav>
                                      </p:tavLst>
                                    </p:anim>
                                    <p:anim calcmode="lin" valueType="num">
                                      <p:cBhvr>
                                        <p:cTn id="165" dur="4324" fill="hold"/>
                                        <p:tgtEl>
                                          <p:spTgt spid="486"/>
                                        </p:tgtEl>
                                        <p:attrNameLst>
                                          <p:attrName>ppt_y</p:attrName>
                                        </p:attrNameLst>
                                      </p:cBhvr>
                                      <p:tavLst>
                                        <p:tav tm="0">
                                          <p:val>
                                            <p:fltVal val="0.5"/>
                                          </p:val>
                                        </p:tav>
                                        <p:tav tm="100000">
                                          <p:val>
                                            <p:strVal val="#ppt_y"/>
                                          </p:val>
                                        </p:tav>
                                      </p:tavLst>
                                    </p:anim>
                                  </p:childTnLst>
                                </p:cTn>
                              </p:par>
                              <p:par>
                                <p:cTn id="166" presetID="23" presetClass="entr" presetSubtype="528" repeatCount="indefinite" fill="hold" grpId="0" nodeType="withEffect">
                                  <p:stCondLst>
                                    <p:cond delay="618"/>
                                  </p:stCondLst>
                                  <p:childTnLst>
                                    <p:set>
                                      <p:cBhvr>
                                        <p:cTn id="167" dur="1" fill="hold">
                                          <p:stCondLst>
                                            <p:cond delay="0"/>
                                          </p:stCondLst>
                                        </p:cTn>
                                        <p:tgtEl>
                                          <p:spTgt spid="487"/>
                                        </p:tgtEl>
                                        <p:attrNameLst>
                                          <p:attrName>style.visibility</p:attrName>
                                        </p:attrNameLst>
                                      </p:cBhvr>
                                      <p:to>
                                        <p:strVal val="visible"/>
                                      </p:to>
                                    </p:set>
                                    <p:anim calcmode="lin" valueType="num">
                                      <p:cBhvr>
                                        <p:cTn id="168" dur="4476" fill="hold"/>
                                        <p:tgtEl>
                                          <p:spTgt spid="487"/>
                                        </p:tgtEl>
                                        <p:attrNameLst>
                                          <p:attrName>ppt_w</p:attrName>
                                        </p:attrNameLst>
                                      </p:cBhvr>
                                      <p:tavLst>
                                        <p:tav tm="0">
                                          <p:val>
                                            <p:fltVal val="0"/>
                                          </p:val>
                                        </p:tav>
                                        <p:tav tm="100000">
                                          <p:val>
                                            <p:strVal val="#ppt_w"/>
                                          </p:val>
                                        </p:tav>
                                      </p:tavLst>
                                    </p:anim>
                                    <p:anim calcmode="lin" valueType="num">
                                      <p:cBhvr>
                                        <p:cTn id="169" dur="4476" fill="hold"/>
                                        <p:tgtEl>
                                          <p:spTgt spid="487"/>
                                        </p:tgtEl>
                                        <p:attrNameLst>
                                          <p:attrName>ppt_h</p:attrName>
                                        </p:attrNameLst>
                                      </p:cBhvr>
                                      <p:tavLst>
                                        <p:tav tm="0">
                                          <p:val>
                                            <p:fltVal val="0"/>
                                          </p:val>
                                        </p:tav>
                                        <p:tav tm="100000">
                                          <p:val>
                                            <p:strVal val="#ppt_h"/>
                                          </p:val>
                                        </p:tav>
                                      </p:tavLst>
                                    </p:anim>
                                    <p:anim calcmode="lin" valueType="num">
                                      <p:cBhvr>
                                        <p:cTn id="170" dur="4476" fill="hold"/>
                                        <p:tgtEl>
                                          <p:spTgt spid="487"/>
                                        </p:tgtEl>
                                        <p:attrNameLst>
                                          <p:attrName>ppt_x</p:attrName>
                                        </p:attrNameLst>
                                      </p:cBhvr>
                                      <p:tavLst>
                                        <p:tav tm="0">
                                          <p:val>
                                            <p:fltVal val="0.5"/>
                                          </p:val>
                                        </p:tav>
                                        <p:tav tm="100000">
                                          <p:val>
                                            <p:strVal val="#ppt_x"/>
                                          </p:val>
                                        </p:tav>
                                      </p:tavLst>
                                    </p:anim>
                                    <p:anim calcmode="lin" valueType="num">
                                      <p:cBhvr>
                                        <p:cTn id="171" dur="4476" fill="hold"/>
                                        <p:tgtEl>
                                          <p:spTgt spid="487"/>
                                        </p:tgtEl>
                                        <p:attrNameLst>
                                          <p:attrName>ppt_y</p:attrName>
                                        </p:attrNameLst>
                                      </p:cBhvr>
                                      <p:tavLst>
                                        <p:tav tm="0">
                                          <p:val>
                                            <p:fltVal val="0.5"/>
                                          </p:val>
                                        </p:tav>
                                        <p:tav tm="100000">
                                          <p:val>
                                            <p:strVal val="#ppt_y"/>
                                          </p:val>
                                        </p:tav>
                                      </p:tavLst>
                                    </p:anim>
                                  </p:childTnLst>
                                </p:cTn>
                              </p:par>
                              <p:par>
                                <p:cTn id="172" presetID="23" presetClass="entr" presetSubtype="528" repeatCount="indefinite" fill="hold" grpId="0" nodeType="withEffect">
                                  <p:stCondLst>
                                    <p:cond delay="2594"/>
                                  </p:stCondLst>
                                  <p:childTnLst>
                                    <p:set>
                                      <p:cBhvr>
                                        <p:cTn id="173" dur="1" fill="hold">
                                          <p:stCondLst>
                                            <p:cond delay="0"/>
                                          </p:stCondLst>
                                        </p:cTn>
                                        <p:tgtEl>
                                          <p:spTgt spid="488"/>
                                        </p:tgtEl>
                                        <p:attrNameLst>
                                          <p:attrName>style.visibility</p:attrName>
                                        </p:attrNameLst>
                                      </p:cBhvr>
                                      <p:to>
                                        <p:strVal val="visible"/>
                                      </p:to>
                                    </p:set>
                                    <p:anim calcmode="lin" valueType="num">
                                      <p:cBhvr>
                                        <p:cTn id="174" dur="5309" fill="hold"/>
                                        <p:tgtEl>
                                          <p:spTgt spid="488"/>
                                        </p:tgtEl>
                                        <p:attrNameLst>
                                          <p:attrName>ppt_w</p:attrName>
                                        </p:attrNameLst>
                                      </p:cBhvr>
                                      <p:tavLst>
                                        <p:tav tm="0">
                                          <p:val>
                                            <p:fltVal val="0"/>
                                          </p:val>
                                        </p:tav>
                                        <p:tav tm="100000">
                                          <p:val>
                                            <p:strVal val="#ppt_w"/>
                                          </p:val>
                                        </p:tav>
                                      </p:tavLst>
                                    </p:anim>
                                    <p:anim calcmode="lin" valueType="num">
                                      <p:cBhvr>
                                        <p:cTn id="175" dur="5309" fill="hold"/>
                                        <p:tgtEl>
                                          <p:spTgt spid="488"/>
                                        </p:tgtEl>
                                        <p:attrNameLst>
                                          <p:attrName>ppt_h</p:attrName>
                                        </p:attrNameLst>
                                      </p:cBhvr>
                                      <p:tavLst>
                                        <p:tav tm="0">
                                          <p:val>
                                            <p:fltVal val="0"/>
                                          </p:val>
                                        </p:tav>
                                        <p:tav tm="100000">
                                          <p:val>
                                            <p:strVal val="#ppt_h"/>
                                          </p:val>
                                        </p:tav>
                                      </p:tavLst>
                                    </p:anim>
                                    <p:anim calcmode="lin" valueType="num">
                                      <p:cBhvr>
                                        <p:cTn id="176" dur="5309" fill="hold"/>
                                        <p:tgtEl>
                                          <p:spTgt spid="488"/>
                                        </p:tgtEl>
                                        <p:attrNameLst>
                                          <p:attrName>ppt_x</p:attrName>
                                        </p:attrNameLst>
                                      </p:cBhvr>
                                      <p:tavLst>
                                        <p:tav tm="0">
                                          <p:val>
                                            <p:fltVal val="0.5"/>
                                          </p:val>
                                        </p:tav>
                                        <p:tav tm="100000">
                                          <p:val>
                                            <p:strVal val="#ppt_x"/>
                                          </p:val>
                                        </p:tav>
                                      </p:tavLst>
                                    </p:anim>
                                    <p:anim calcmode="lin" valueType="num">
                                      <p:cBhvr>
                                        <p:cTn id="177" dur="5309" fill="hold"/>
                                        <p:tgtEl>
                                          <p:spTgt spid="488"/>
                                        </p:tgtEl>
                                        <p:attrNameLst>
                                          <p:attrName>ppt_y</p:attrName>
                                        </p:attrNameLst>
                                      </p:cBhvr>
                                      <p:tavLst>
                                        <p:tav tm="0">
                                          <p:val>
                                            <p:fltVal val="0.5"/>
                                          </p:val>
                                        </p:tav>
                                        <p:tav tm="100000">
                                          <p:val>
                                            <p:strVal val="#ppt_y"/>
                                          </p:val>
                                        </p:tav>
                                      </p:tavLst>
                                    </p:anim>
                                  </p:childTnLst>
                                </p:cTn>
                              </p:par>
                              <p:par>
                                <p:cTn id="178" presetID="23" presetClass="entr" presetSubtype="528" repeatCount="indefinite" fill="hold" grpId="0" nodeType="withEffect">
                                  <p:stCondLst>
                                    <p:cond delay="1766"/>
                                  </p:stCondLst>
                                  <p:childTnLst>
                                    <p:set>
                                      <p:cBhvr>
                                        <p:cTn id="179" dur="1" fill="hold">
                                          <p:stCondLst>
                                            <p:cond delay="0"/>
                                          </p:stCondLst>
                                        </p:cTn>
                                        <p:tgtEl>
                                          <p:spTgt spid="489"/>
                                        </p:tgtEl>
                                        <p:attrNameLst>
                                          <p:attrName>style.visibility</p:attrName>
                                        </p:attrNameLst>
                                      </p:cBhvr>
                                      <p:to>
                                        <p:strVal val="visible"/>
                                      </p:to>
                                    </p:set>
                                    <p:anim calcmode="lin" valueType="num">
                                      <p:cBhvr>
                                        <p:cTn id="180" dur="5505" fill="hold"/>
                                        <p:tgtEl>
                                          <p:spTgt spid="489"/>
                                        </p:tgtEl>
                                        <p:attrNameLst>
                                          <p:attrName>ppt_w</p:attrName>
                                        </p:attrNameLst>
                                      </p:cBhvr>
                                      <p:tavLst>
                                        <p:tav tm="0">
                                          <p:val>
                                            <p:fltVal val="0"/>
                                          </p:val>
                                        </p:tav>
                                        <p:tav tm="100000">
                                          <p:val>
                                            <p:strVal val="#ppt_w"/>
                                          </p:val>
                                        </p:tav>
                                      </p:tavLst>
                                    </p:anim>
                                    <p:anim calcmode="lin" valueType="num">
                                      <p:cBhvr>
                                        <p:cTn id="181" dur="5505" fill="hold"/>
                                        <p:tgtEl>
                                          <p:spTgt spid="489"/>
                                        </p:tgtEl>
                                        <p:attrNameLst>
                                          <p:attrName>ppt_h</p:attrName>
                                        </p:attrNameLst>
                                      </p:cBhvr>
                                      <p:tavLst>
                                        <p:tav tm="0">
                                          <p:val>
                                            <p:fltVal val="0"/>
                                          </p:val>
                                        </p:tav>
                                        <p:tav tm="100000">
                                          <p:val>
                                            <p:strVal val="#ppt_h"/>
                                          </p:val>
                                        </p:tav>
                                      </p:tavLst>
                                    </p:anim>
                                    <p:anim calcmode="lin" valueType="num">
                                      <p:cBhvr>
                                        <p:cTn id="182" dur="5505" fill="hold"/>
                                        <p:tgtEl>
                                          <p:spTgt spid="489"/>
                                        </p:tgtEl>
                                        <p:attrNameLst>
                                          <p:attrName>ppt_x</p:attrName>
                                        </p:attrNameLst>
                                      </p:cBhvr>
                                      <p:tavLst>
                                        <p:tav tm="0">
                                          <p:val>
                                            <p:fltVal val="0.5"/>
                                          </p:val>
                                        </p:tav>
                                        <p:tav tm="100000">
                                          <p:val>
                                            <p:strVal val="#ppt_x"/>
                                          </p:val>
                                        </p:tav>
                                      </p:tavLst>
                                    </p:anim>
                                    <p:anim calcmode="lin" valueType="num">
                                      <p:cBhvr>
                                        <p:cTn id="183" dur="5505" fill="hold"/>
                                        <p:tgtEl>
                                          <p:spTgt spid="489"/>
                                        </p:tgtEl>
                                        <p:attrNameLst>
                                          <p:attrName>ppt_y</p:attrName>
                                        </p:attrNameLst>
                                      </p:cBhvr>
                                      <p:tavLst>
                                        <p:tav tm="0">
                                          <p:val>
                                            <p:fltVal val="0.5"/>
                                          </p:val>
                                        </p:tav>
                                        <p:tav tm="100000">
                                          <p:val>
                                            <p:strVal val="#ppt_y"/>
                                          </p:val>
                                        </p:tav>
                                      </p:tavLst>
                                    </p:anim>
                                  </p:childTnLst>
                                </p:cTn>
                              </p:par>
                              <p:par>
                                <p:cTn id="184" presetID="23" presetClass="entr" presetSubtype="528" repeatCount="indefinite" fill="hold" grpId="0" nodeType="withEffect">
                                  <p:stCondLst>
                                    <p:cond delay="2265"/>
                                  </p:stCondLst>
                                  <p:childTnLst>
                                    <p:set>
                                      <p:cBhvr>
                                        <p:cTn id="185" dur="1" fill="hold">
                                          <p:stCondLst>
                                            <p:cond delay="0"/>
                                          </p:stCondLst>
                                        </p:cTn>
                                        <p:tgtEl>
                                          <p:spTgt spid="490"/>
                                        </p:tgtEl>
                                        <p:attrNameLst>
                                          <p:attrName>style.visibility</p:attrName>
                                        </p:attrNameLst>
                                      </p:cBhvr>
                                      <p:to>
                                        <p:strVal val="visible"/>
                                      </p:to>
                                    </p:set>
                                    <p:anim calcmode="lin" valueType="num">
                                      <p:cBhvr>
                                        <p:cTn id="186" dur="4148" fill="hold"/>
                                        <p:tgtEl>
                                          <p:spTgt spid="490"/>
                                        </p:tgtEl>
                                        <p:attrNameLst>
                                          <p:attrName>ppt_w</p:attrName>
                                        </p:attrNameLst>
                                      </p:cBhvr>
                                      <p:tavLst>
                                        <p:tav tm="0">
                                          <p:val>
                                            <p:fltVal val="0"/>
                                          </p:val>
                                        </p:tav>
                                        <p:tav tm="100000">
                                          <p:val>
                                            <p:strVal val="#ppt_w"/>
                                          </p:val>
                                        </p:tav>
                                      </p:tavLst>
                                    </p:anim>
                                    <p:anim calcmode="lin" valueType="num">
                                      <p:cBhvr>
                                        <p:cTn id="187" dur="4148" fill="hold"/>
                                        <p:tgtEl>
                                          <p:spTgt spid="490"/>
                                        </p:tgtEl>
                                        <p:attrNameLst>
                                          <p:attrName>ppt_h</p:attrName>
                                        </p:attrNameLst>
                                      </p:cBhvr>
                                      <p:tavLst>
                                        <p:tav tm="0">
                                          <p:val>
                                            <p:fltVal val="0"/>
                                          </p:val>
                                        </p:tav>
                                        <p:tav tm="100000">
                                          <p:val>
                                            <p:strVal val="#ppt_h"/>
                                          </p:val>
                                        </p:tav>
                                      </p:tavLst>
                                    </p:anim>
                                    <p:anim calcmode="lin" valueType="num">
                                      <p:cBhvr>
                                        <p:cTn id="188" dur="4148" fill="hold"/>
                                        <p:tgtEl>
                                          <p:spTgt spid="490"/>
                                        </p:tgtEl>
                                        <p:attrNameLst>
                                          <p:attrName>ppt_x</p:attrName>
                                        </p:attrNameLst>
                                      </p:cBhvr>
                                      <p:tavLst>
                                        <p:tav tm="0">
                                          <p:val>
                                            <p:fltVal val="0.5"/>
                                          </p:val>
                                        </p:tav>
                                        <p:tav tm="100000">
                                          <p:val>
                                            <p:strVal val="#ppt_x"/>
                                          </p:val>
                                        </p:tav>
                                      </p:tavLst>
                                    </p:anim>
                                    <p:anim calcmode="lin" valueType="num">
                                      <p:cBhvr>
                                        <p:cTn id="189" dur="4148" fill="hold"/>
                                        <p:tgtEl>
                                          <p:spTgt spid="490"/>
                                        </p:tgtEl>
                                        <p:attrNameLst>
                                          <p:attrName>ppt_y</p:attrName>
                                        </p:attrNameLst>
                                      </p:cBhvr>
                                      <p:tavLst>
                                        <p:tav tm="0">
                                          <p:val>
                                            <p:fltVal val="0.5"/>
                                          </p:val>
                                        </p:tav>
                                        <p:tav tm="100000">
                                          <p:val>
                                            <p:strVal val="#ppt_y"/>
                                          </p:val>
                                        </p:tav>
                                      </p:tavLst>
                                    </p:anim>
                                  </p:childTnLst>
                                </p:cTn>
                              </p:par>
                              <p:par>
                                <p:cTn id="190" presetID="23" presetClass="entr" presetSubtype="528" repeatCount="indefinite" fill="hold" grpId="0" nodeType="withEffect">
                                  <p:stCondLst>
                                    <p:cond delay="2784"/>
                                  </p:stCondLst>
                                  <p:childTnLst>
                                    <p:set>
                                      <p:cBhvr>
                                        <p:cTn id="191" dur="1" fill="hold">
                                          <p:stCondLst>
                                            <p:cond delay="0"/>
                                          </p:stCondLst>
                                        </p:cTn>
                                        <p:tgtEl>
                                          <p:spTgt spid="491"/>
                                        </p:tgtEl>
                                        <p:attrNameLst>
                                          <p:attrName>style.visibility</p:attrName>
                                        </p:attrNameLst>
                                      </p:cBhvr>
                                      <p:to>
                                        <p:strVal val="visible"/>
                                      </p:to>
                                    </p:set>
                                    <p:anim calcmode="lin" valueType="num">
                                      <p:cBhvr>
                                        <p:cTn id="192" dur="3587" fill="hold"/>
                                        <p:tgtEl>
                                          <p:spTgt spid="491"/>
                                        </p:tgtEl>
                                        <p:attrNameLst>
                                          <p:attrName>ppt_w</p:attrName>
                                        </p:attrNameLst>
                                      </p:cBhvr>
                                      <p:tavLst>
                                        <p:tav tm="0">
                                          <p:val>
                                            <p:fltVal val="0"/>
                                          </p:val>
                                        </p:tav>
                                        <p:tav tm="100000">
                                          <p:val>
                                            <p:strVal val="#ppt_w"/>
                                          </p:val>
                                        </p:tav>
                                      </p:tavLst>
                                    </p:anim>
                                    <p:anim calcmode="lin" valueType="num">
                                      <p:cBhvr>
                                        <p:cTn id="193" dur="3587" fill="hold"/>
                                        <p:tgtEl>
                                          <p:spTgt spid="491"/>
                                        </p:tgtEl>
                                        <p:attrNameLst>
                                          <p:attrName>ppt_h</p:attrName>
                                        </p:attrNameLst>
                                      </p:cBhvr>
                                      <p:tavLst>
                                        <p:tav tm="0">
                                          <p:val>
                                            <p:fltVal val="0"/>
                                          </p:val>
                                        </p:tav>
                                        <p:tav tm="100000">
                                          <p:val>
                                            <p:strVal val="#ppt_h"/>
                                          </p:val>
                                        </p:tav>
                                      </p:tavLst>
                                    </p:anim>
                                    <p:anim calcmode="lin" valueType="num">
                                      <p:cBhvr>
                                        <p:cTn id="194" dur="3587" fill="hold"/>
                                        <p:tgtEl>
                                          <p:spTgt spid="491"/>
                                        </p:tgtEl>
                                        <p:attrNameLst>
                                          <p:attrName>ppt_x</p:attrName>
                                        </p:attrNameLst>
                                      </p:cBhvr>
                                      <p:tavLst>
                                        <p:tav tm="0">
                                          <p:val>
                                            <p:fltVal val="0.5"/>
                                          </p:val>
                                        </p:tav>
                                        <p:tav tm="100000">
                                          <p:val>
                                            <p:strVal val="#ppt_x"/>
                                          </p:val>
                                        </p:tav>
                                      </p:tavLst>
                                    </p:anim>
                                    <p:anim calcmode="lin" valueType="num">
                                      <p:cBhvr>
                                        <p:cTn id="195" dur="3587" fill="hold"/>
                                        <p:tgtEl>
                                          <p:spTgt spid="491"/>
                                        </p:tgtEl>
                                        <p:attrNameLst>
                                          <p:attrName>ppt_y</p:attrName>
                                        </p:attrNameLst>
                                      </p:cBhvr>
                                      <p:tavLst>
                                        <p:tav tm="0">
                                          <p:val>
                                            <p:fltVal val="0.5"/>
                                          </p:val>
                                        </p:tav>
                                        <p:tav tm="100000">
                                          <p:val>
                                            <p:strVal val="#ppt_y"/>
                                          </p:val>
                                        </p:tav>
                                      </p:tavLst>
                                    </p:anim>
                                  </p:childTnLst>
                                </p:cTn>
                              </p:par>
                              <p:par>
                                <p:cTn id="196" presetID="23" presetClass="entr" presetSubtype="528" repeatCount="indefinite" fill="hold" grpId="0" nodeType="withEffect">
                                  <p:stCondLst>
                                    <p:cond delay="993"/>
                                  </p:stCondLst>
                                  <p:childTnLst>
                                    <p:set>
                                      <p:cBhvr>
                                        <p:cTn id="197" dur="1" fill="hold">
                                          <p:stCondLst>
                                            <p:cond delay="0"/>
                                          </p:stCondLst>
                                        </p:cTn>
                                        <p:tgtEl>
                                          <p:spTgt spid="492"/>
                                        </p:tgtEl>
                                        <p:attrNameLst>
                                          <p:attrName>style.visibility</p:attrName>
                                        </p:attrNameLst>
                                      </p:cBhvr>
                                      <p:to>
                                        <p:strVal val="visible"/>
                                      </p:to>
                                    </p:set>
                                    <p:anim calcmode="lin" valueType="num">
                                      <p:cBhvr>
                                        <p:cTn id="198" dur="3978" fill="hold"/>
                                        <p:tgtEl>
                                          <p:spTgt spid="492"/>
                                        </p:tgtEl>
                                        <p:attrNameLst>
                                          <p:attrName>ppt_w</p:attrName>
                                        </p:attrNameLst>
                                      </p:cBhvr>
                                      <p:tavLst>
                                        <p:tav tm="0">
                                          <p:val>
                                            <p:fltVal val="0"/>
                                          </p:val>
                                        </p:tav>
                                        <p:tav tm="100000">
                                          <p:val>
                                            <p:strVal val="#ppt_w"/>
                                          </p:val>
                                        </p:tav>
                                      </p:tavLst>
                                    </p:anim>
                                    <p:anim calcmode="lin" valueType="num">
                                      <p:cBhvr>
                                        <p:cTn id="199" dur="3978" fill="hold"/>
                                        <p:tgtEl>
                                          <p:spTgt spid="492"/>
                                        </p:tgtEl>
                                        <p:attrNameLst>
                                          <p:attrName>ppt_h</p:attrName>
                                        </p:attrNameLst>
                                      </p:cBhvr>
                                      <p:tavLst>
                                        <p:tav tm="0">
                                          <p:val>
                                            <p:fltVal val="0"/>
                                          </p:val>
                                        </p:tav>
                                        <p:tav tm="100000">
                                          <p:val>
                                            <p:strVal val="#ppt_h"/>
                                          </p:val>
                                        </p:tav>
                                      </p:tavLst>
                                    </p:anim>
                                    <p:anim calcmode="lin" valueType="num">
                                      <p:cBhvr>
                                        <p:cTn id="200" dur="3978" fill="hold"/>
                                        <p:tgtEl>
                                          <p:spTgt spid="492"/>
                                        </p:tgtEl>
                                        <p:attrNameLst>
                                          <p:attrName>ppt_x</p:attrName>
                                        </p:attrNameLst>
                                      </p:cBhvr>
                                      <p:tavLst>
                                        <p:tav tm="0">
                                          <p:val>
                                            <p:fltVal val="0.5"/>
                                          </p:val>
                                        </p:tav>
                                        <p:tav tm="100000">
                                          <p:val>
                                            <p:strVal val="#ppt_x"/>
                                          </p:val>
                                        </p:tav>
                                      </p:tavLst>
                                    </p:anim>
                                    <p:anim calcmode="lin" valueType="num">
                                      <p:cBhvr>
                                        <p:cTn id="201" dur="3978" fill="hold"/>
                                        <p:tgtEl>
                                          <p:spTgt spid="492"/>
                                        </p:tgtEl>
                                        <p:attrNameLst>
                                          <p:attrName>ppt_y</p:attrName>
                                        </p:attrNameLst>
                                      </p:cBhvr>
                                      <p:tavLst>
                                        <p:tav tm="0">
                                          <p:val>
                                            <p:fltVal val="0.5"/>
                                          </p:val>
                                        </p:tav>
                                        <p:tav tm="100000">
                                          <p:val>
                                            <p:strVal val="#ppt_y"/>
                                          </p:val>
                                        </p:tav>
                                      </p:tavLst>
                                    </p:anim>
                                  </p:childTnLst>
                                </p:cTn>
                              </p:par>
                              <p:par>
                                <p:cTn id="202" presetID="23" presetClass="entr" presetSubtype="528" repeatCount="indefinite" fill="hold" grpId="0" nodeType="withEffect">
                                  <p:stCondLst>
                                    <p:cond delay="1629"/>
                                  </p:stCondLst>
                                  <p:childTnLst>
                                    <p:set>
                                      <p:cBhvr>
                                        <p:cTn id="203" dur="1" fill="hold">
                                          <p:stCondLst>
                                            <p:cond delay="0"/>
                                          </p:stCondLst>
                                        </p:cTn>
                                        <p:tgtEl>
                                          <p:spTgt spid="493"/>
                                        </p:tgtEl>
                                        <p:attrNameLst>
                                          <p:attrName>style.visibility</p:attrName>
                                        </p:attrNameLst>
                                      </p:cBhvr>
                                      <p:to>
                                        <p:strVal val="visible"/>
                                      </p:to>
                                    </p:set>
                                    <p:anim calcmode="lin" valueType="num">
                                      <p:cBhvr>
                                        <p:cTn id="204" dur="4240" fill="hold"/>
                                        <p:tgtEl>
                                          <p:spTgt spid="493"/>
                                        </p:tgtEl>
                                        <p:attrNameLst>
                                          <p:attrName>ppt_w</p:attrName>
                                        </p:attrNameLst>
                                      </p:cBhvr>
                                      <p:tavLst>
                                        <p:tav tm="0">
                                          <p:val>
                                            <p:fltVal val="0"/>
                                          </p:val>
                                        </p:tav>
                                        <p:tav tm="100000">
                                          <p:val>
                                            <p:strVal val="#ppt_w"/>
                                          </p:val>
                                        </p:tav>
                                      </p:tavLst>
                                    </p:anim>
                                    <p:anim calcmode="lin" valueType="num">
                                      <p:cBhvr>
                                        <p:cTn id="205" dur="4240" fill="hold"/>
                                        <p:tgtEl>
                                          <p:spTgt spid="493"/>
                                        </p:tgtEl>
                                        <p:attrNameLst>
                                          <p:attrName>ppt_h</p:attrName>
                                        </p:attrNameLst>
                                      </p:cBhvr>
                                      <p:tavLst>
                                        <p:tav tm="0">
                                          <p:val>
                                            <p:fltVal val="0"/>
                                          </p:val>
                                        </p:tav>
                                        <p:tav tm="100000">
                                          <p:val>
                                            <p:strVal val="#ppt_h"/>
                                          </p:val>
                                        </p:tav>
                                      </p:tavLst>
                                    </p:anim>
                                    <p:anim calcmode="lin" valueType="num">
                                      <p:cBhvr>
                                        <p:cTn id="206" dur="4240" fill="hold"/>
                                        <p:tgtEl>
                                          <p:spTgt spid="493"/>
                                        </p:tgtEl>
                                        <p:attrNameLst>
                                          <p:attrName>ppt_x</p:attrName>
                                        </p:attrNameLst>
                                      </p:cBhvr>
                                      <p:tavLst>
                                        <p:tav tm="0">
                                          <p:val>
                                            <p:fltVal val="0.5"/>
                                          </p:val>
                                        </p:tav>
                                        <p:tav tm="100000">
                                          <p:val>
                                            <p:strVal val="#ppt_x"/>
                                          </p:val>
                                        </p:tav>
                                      </p:tavLst>
                                    </p:anim>
                                    <p:anim calcmode="lin" valueType="num">
                                      <p:cBhvr>
                                        <p:cTn id="207" dur="4240" fill="hold"/>
                                        <p:tgtEl>
                                          <p:spTgt spid="493"/>
                                        </p:tgtEl>
                                        <p:attrNameLst>
                                          <p:attrName>ppt_y</p:attrName>
                                        </p:attrNameLst>
                                      </p:cBhvr>
                                      <p:tavLst>
                                        <p:tav tm="0">
                                          <p:val>
                                            <p:fltVal val="0.5"/>
                                          </p:val>
                                        </p:tav>
                                        <p:tav tm="100000">
                                          <p:val>
                                            <p:strVal val="#ppt_y"/>
                                          </p:val>
                                        </p:tav>
                                      </p:tavLst>
                                    </p:anim>
                                  </p:childTnLst>
                                </p:cTn>
                              </p:par>
                              <p:par>
                                <p:cTn id="208" presetID="23" presetClass="entr" presetSubtype="528" repeatCount="indefinite" fill="hold" grpId="0" nodeType="withEffect">
                                  <p:stCondLst>
                                    <p:cond delay="242"/>
                                  </p:stCondLst>
                                  <p:childTnLst>
                                    <p:set>
                                      <p:cBhvr>
                                        <p:cTn id="209" dur="1" fill="hold">
                                          <p:stCondLst>
                                            <p:cond delay="0"/>
                                          </p:stCondLst>
                                        </p:cTn>
                                        <p:tgtEl>
                                          <p:spTgt spid="494"/>
                                        </p:tgtEl>
                                        <p:attrNameLst>
                                          <p:attrName>style.visibility</p:attrName>
                                        </p:attrNameLst>
                                      </p:cBhvr>
                                      <p:to>
                                        <p:strVal val="visible"/>
                                      </p:to>
                                    </p:set>
                                    <p:anim calcmode="lin" valueType="num">
                                      <p:cBhvr>
                                        <p:cTn id="210" dur="3458" fill="hold"/>
                                        <p:tgtEl>
                                          <p:spTgt spid="494"/>
                                        </p:tgtEl>
                                        <p:attrNameLst>
                                          <p:attrName>ppt_w</p:attrName>
                                        </p:attrNameLst>
                                      </p:cBhvr>
                                      <p:tavLst>
                                        <p:tav tm="0">
                                          <p:val>
                                            <p:fltVal val="0"/>
                                          </p:val>
                                        </p:tav>
                                        <p:tav tm="100000">
                                          <p:val>
                                            <p:strVal val="#ppt_w"/>
                                          </p:val>
                                        </p:tav>
                                      </p:tavLst>
                                    </p:anim>
                                    <p:anim calcmode="lin" valueType="num">
                                      <p:cBhvr>
                                        <p:cTn id="211" dur="3458" fill="hold"/>
                                        <p:tgtEl>
                                          <p:spTgt spid="494"/>
                                        </p:tgtEl>
                                        <p:attrNameLst>
                                          <p:attrName>ppt_h</p:attrName>
                                        </p:attrNameLst>
                                      </p:cBhvr>
                                      <p:tavLst>
                                        <p:tav tm="0">
                                          <p:val>
                                            <p:fltVal val="0"/>
                                          </p:val>
                                        </p:tav>
                                        <p:tav tm="100000">
                                          <p:val>
                                            <p:strVal val="#ppt_h"/>
                                          </p:val>
                                        </p:tav>
                                      </p:tavLst>
                                    </p:anim>
                                    <p:anim calcmode="lin" valueType="num">
                                      <p:cBhvr>
                                        <p:cTn id="212" dur="3458" fill="hold"/>
                                        <p:tgtEl>
                                          <p:spTgt spid="494"/>
                                        </p:tgtEl>
                                        <p:attrNameLst>
                                          <p:attrName>ppt_x</p:attrName>
                                        </p:attrNameLst>
                                      </p:cBhvr>
                                      <p:tavLst>
                                        <p:tav tm="0">
                                          <p:val>
                                            <p:fltVal val="0.5"/>
                                          </p:val>
                                        </p:tav>
                                        <p:tav tm="100000">
                                          <p:val>
                                            <p:strVal val="#ppt_x"/>
                                          </p:val>
                                        </p:tav>
                                      </p:tavLst>
                                    </p:anim>
                                    <p:anim calcmode="lin" valueType="num">
                                      <p:cBhvr>
                                        <p:cTn id="213" dur="3458" fill="hold"/>
                                        <p:tgtEl>
                                          <p:spTgt spid="494"/>
                                        </p:tgtEl>
                                        <p:attrNameLst>
                                          <p:attrName>ppt_y</p:attrName>
                                        </p:attrNameLst>
                                      </p:cBhvr>
                                      <p:tavLst>
                                        <p:tav tm="0">
                                          <p:val>
                                            <p:fltVal val="0.5"/>
                                          </p:val>
                                        </p:tav>
                                        <p:tav tm="100000">
                                          <p:val>
                                            <p:strVal val="#ppt_y"/>
                                          </p:val>
                                        </p:tav>
                                      </p:tavLst>
                                    </p:anim>
                                  </p:childTnLst>
                                </p:cTn>
                              </p:par>
                              <p:par>
                                <p:cTn id="214" presetID="23" presetClass="entr" presetSubtype="528" repeatCount="indefinite" fill="hold" grpId="0" nodeType="withEffect">
                                  <p:stCondLst>
                                    <p:cond delay="1903"/>
                                  </p:stCondLst>
                                  <p:childTnLst>
                                    <p:set>
                                      <p:cBhvr>
                                        <p:cTn id="215" dur="1" fill="hold">
                                          <p:stCondLst>
                                            <p:cond delay="0"/>
                                          </p:stCondLst>
                                        </p:cTn>
                                        <p:tgtEl>
                                          <p:spTgt spid="495"/>
                                        </p:tgtEl>
                                        <p:attrNameLst>
                                          <p:attrName>style.visibility</p:attrName>
                                        </p:attrNameLst>
                                      </p:cBhvr>
                                      <p:to>
                                        <p:strVal val="visible"/>
                                      </p:to>
                                    </p:set>
                                    <p:anim calcmode="lin" valueType="num">
                                      <p:cBhvr>
                                        <p:cTn id="216" dur="4859" fill="hold"/>
                                        <p:tgtEl>
                                          <p:spTgt spid="495"/>
                                        </p:tgtEl>
                                        <p:attrNameLst>
                                          <p:attrName>ppt_w</p:attrName>
                                        </p:attrNameLst>
                                      </p:cBhvr>
                                      <p:tavLst>
                                        <p:tav tm="0">
                                          <p:val>
                                            <p:fltVal val="0"/>
                                          </p:val>
                                        </p:tav>
                                        <p:tav tm="100000">
                                          <p:val>
                                            <p:strVal val="#ppt_w"/>
                                          </p:val>
                                        </p:tav>
                                      </p:tavLst>
                                    </p:anim>
                                    <p:anim calcmode="lin" valueType="num">
                                      <p:cBhvr>
                                        <p:cTn id="217" dur="4859" fill="hold"/>
                                        <p:tgtEl>
                                          <p:spTgt spid="495"/>
                                        </p:tgtEl>
                                        <p:attrNameLst>
                                          <p:attrName>ppt_h</p:attrName>
                                        </p:attrNameLst>
                                      </p:cBhvr>
                                      <p:tavLst>
                                        <p:tav tm="0">
                                          <p:val>
                                            <p:fltVal val="0"/>
                                          </p:val>
                                        </p:tav>
                                        <p:tav tm="100000">
                                          <p:val>
                                            <p:strVal val="#ppt_h"/>
                                          </p:val>
                                        </p:tav>
                                      </p:tavLst>
                                    </p:anim>
                                    <p:anim calcmode="lin" valueType="num">
                                      <p:cBhvr>
                                        <p:cTn id="218" dur="4859" fill="hold"/>
                                        <p:tgtEl>
                                          <p:spTgt spid="495"/>
                                        </p:tgtEl>
                                        <p:attrNameLst>
                                          <p:attrName>ppt_x</p:attrName>
                                        </p:attrNameLst>
                                      </p:cBhvr>
                                      <p:tavLst>
                                        <p:tav tm="0">
                                          <p:val>
                                            <p:fltVal val="0.5"/>
                                          </p:val>
                                        </p:tav>
                                        <p:tav tm="100000">
                                          <p:val>
                                            <p:strVal val="#ppt_x"/>
                                          </p:val>
                                        </p:tav>
                                      </p:tavLst>
                                    </p:anim>
                                    <p:anim calcmode="lin" valueType="num">
                                      <p:cBhvr>
                                        <p:cTn id="219" dur="4859" fill="hold"/>
                                        <p:tgtEl>
                                          <p:spTgt spid="495"/>
                                        </p:tgtEl>
                                        <p:attrNameLst>
                                          <p:attrName>ppt_y</p:attrName>
                                        </p:attrNameLst>
                                      </p:cBhvr>
                                      <p:tavLst>
                                        <p:tav tm="0">
                                          <p:val>
                                            <p:fltVal val="0.5"/>
                                          </p:val>
                                        </p:tav>
                                        <p:tav tm="100000">
                                          <p:val>
                                            <p:strVal val="#ppt_y"/>
                                          </p:val>
                                        </p:tav>
                                      </p:tavLst>
                                    </p:anim>
                                  </p:childTnLst>
                                </p:cTn>
                              </p:par>
                              <p:par>
                                <p:cTn id="220" presetID="23" presetClass="entr" presetSubtype="528" repeatCount="indefinite" fill="hold" grpId="0" nodeType="withEffect">
                                  <p:stCondLst>
                                    <p:cond delay="1230"/>
                                  </p:stCondLst>
                                  <p:childTnLst>
                                    <p:set>
                                      <p:cBhvr>
                                        <p:cTn id="221" dur="1" fill="hold">
                                          <p:stCondLst>
                                            <p:cond delay="0"/>
                                          </p:stCondLst>
                                        </p:cTn>
                                        <p:tgtEl>
                                          <p:spTgt spid="496"/>
                                        </p:tgtEl>
                                        <p:attrNameLst>
                                          <p:attrName>style.visibility</p:attrName>
                                        </p:attrNameLst>
                                      </p:cBhvr>
                                      <p:to>
                                        <p:strVal val="visible"/>
                                      </p:to>
                                    </p:set>
                                    <p:anim calcmode="lin" valueType="num">
                                      <p:cBhvr>
                                        <p:cTn id="222" dur="3298" fill="hold"/>
                                        <p:tgtEl>
                                          <p:spTgt spid="496"/>
                                        </p:tgtEl>
                                        <p:attrNameLst>
                                          <p:attrName>ppt_w</p:attrName>
                                        </p:attrNameLst>
                                      </p:cBhvr>
                                      <p:tavLst>
                                        <p:tav tm="0">
                                          <p:val>
                                            <p:fltVal val="0"/>
                                          </p:val>
                                        </p:tav>
                                        <p:tav tm="100000">
                                          <p:val>
                                            <p:strVal val="#ppt_w"/>
                                          </p:val>
                                        </p:tav>
                                      </p:tavLst>
                                    </p:anim>
                                    <p:anim calcmode="lin" valueType="num">
                                      <p:cBhvr>
                                        <p:cTn id="223" dur="3298" fill="hold"/>
                                        <p:tgtEl>
                                          <p:spTgt spid="496"/>
                                        </p:tgtEl>
                                        <p:attrNameLst>
                                          <p:attrName>ppt_h</p:attrName>
                                        </p:attrNameLst>
                                      </p:cBhvr>
                                      <p:tavLst>
                                        <p:tav tm="0">
                                          <p:val>
                                            <p:fltVal val="0"/>
                                          </p:val>
                                        </p:tav>
                                        <p:tav tm="100000">
                                          <p:val>
                                            <p:strVal val="#ppt_h"/>
                                          </p:val>
                                        </p:tav>
                                      </p:tavLst>
                                    </p:anim>
                                    <p:anim calcmode="lin" valueType="num">
                                      <p:cBhvr>
                                        <p:cTn id="224" dur="3298" fill="hold"/>
                                        <p:tgtEl>
                                          <p:spTgt spid="496"/>
                                        </p:tgtEl>
                                        <p:attrNameLst>
                                          <p:attrName>ppt_x</p:attrName>
                                        </p:attrNameLst>
                                      </p:cBhvr>
                                      <p:tavLst>
                                        <p:tav tm="0">
                                          <p:val>
                                            <p:fltVal val="0.5"/>
                                          </p:val>
                                        </p:tav>
                                        <p:tav tm="100000">
                                          <p:val>
                                            <p:strVal val="#ppt_x"/>
                                          </p:val>
                                        </p:tav>
                                      </p:tavLst>
                                    </p:anim>
                                    <p:anim calcmode="lin" valueType="num">
                                      <p:cBhvr>
                                        <p:cTn id="225" dur="3298" fill="hold"/>
                                        <p:tgtEl>
                                          <p:spTgt spid="496"/>
                                        </p:tgtEl>
                                        <p:attrNameLst>
                                          <p:attrName>ppt_y</p:attrName>
                                        </p:attrNameLst>
                                      </p:cBhvr>
                                      <p:tavLst>
                                        <p:tav tm="0">
                                          <p:val>
                                            <p:fltVal val="0.5"/>
                                          </p:val>
                                        </p:tav>
                                        <p:tav tm="100000">
                                          <p:val>
                                            <p:strVal val="#ppt_y"/>
                                          </p:val>
                                        </p:tav>
                                      </p:tavLst>
                                    </p:anim>
                                  </p:childTnLst>
                                </p:cTn>
                              </p:par>
                              <p:par>
                                <p:cTn id="226" presetID="23" presetClass="entr" presetSubtype="528" repeatCount="indefinite" fill="hold" grpId="0" nodeType="withEffect">
                                  <p:stCondLst>
                                    <p:cond delay="2881"/>
                                  </p:stCondLst>
                                  <p:childTnLst>
                                    <p:set>
                                      <p:cBhvr>
                                        <p:cTn id="227" dur="1" fill="hold">
                                          <p:stCondLst>
                                            <p:cond delay="0"/>
                                          </p:stCondLst>
                                        </p:cTn>
                                        <p:tgtEl>
                                          <p:spTgt spid="497"/>
                                        </p:tgtEl>
                                        <p:attrNameLst>
                                          <p:attrName>style.visibility</p:attrName>
                                        </p:attrNameLst>
                                      </p:cBhvr>
                                      <p:to>
                                        <p:strVal val="visible"/>
                                      </p:to>
                                    </p:set>
                                    <p:anim calcmode="lin" valueType="num">
                                      <p:cBhvr>
                                        <p:cTn id="228" dur="3615" fill="hold"/>
                                        <p:tgtEl>
                                          <p:spTgt spid="497"/>
                                        </p:tgtEl>
                                        <p:attrNameLst>
                                          <p:attrName>ppt_w</p:attrName>
                                        </p:attrNameLst>
                                      </p:cBhvr>
                                      <p:tavLst>
                                        <p:tav tm="0">
                                          <p:val>
                                            <p:fltVal val="0"/>
                                          </p:val>
                                        </p:tav>
                                        <p:tav tm="100000">
                                          <p:val>
                                            <p:strVal val="#ppt_w"/>
                                          </p:val>
                                        </p:tav>
                                      </p:tavLst>
                                    </p:anim>
                                    <p:anim calcmode="lin" valueType="num">
                                      <p:cBhvr>
                                        <p:cTn id="229" dur="3615" fill="hold"/>
                                        <p:tgtEl>
                                          <p:spTgt spid="497"/>
                                        </p:tgtEl>
                                        <p:attrNameLst>
                                          <p:attrName>ppt_h</p:attrName>
                                        </p:attrNameLst>
                                      </p:cBhvr>
                                      <p:tavLst>
                                        <p:tav tm="0">
                                          <p:val>
                                            <p:fltVal val="0"/>
                                          </p:val>
                                        </p:tav>
                                        <p:tav tm="100000">
                                          <p:val>
                                            <p:strVal val="#ppt_h"/>
                                          </p:val>
                                        </p:tav>
                                      </p:tavLst>
                                    </p:anim>
                                    <p:anim calcmode="lin" valueType="num">
                                      <p:cBhvr>
                                        <p:cTn id="230" dur="3615" fill="hold"/>
                                        <p:tgtEl>
                                          <p:spTgt spid="497"/>
                                        </p:tgtEl>
                                        <p:attrNameLst>
                                          <p:attrName>ppt_x</p:attrName>
                                        </p:attrNameLst>
                                      </p:cBhvr>
                                      <p:tavLst>
                                        <p:tav tm="0">
                                          <p:val>
                                            <p:fltVal val="0.5"/>
                                          </p:val>
                                        </p:tav>
                                        <p:tav tm="100000">
                                          <p:val>
                                            <p:strVal val="#ppt_x"/>
                                          </p:val>
                                        </p:tav>
                                      </p:tavLst>
                                    </p:anim>
                                    <p:anim calcmode="lin" valueType="num">
                                      <p:cBhvr>
                                        <p:cTn id="231" dur="3615" fill="hold"/>
                                        <p:tgtEl>
                                          <p:spTgt spid="497"/>
                                        </p:tgtEl>
                                        <p:attrNameLst>
                                          <p:attrName>ppt_y</p:attrName>
                                        </p:attrNameLst>
                                      </p:cBhvr>
                                      <p:tavLst>
                                        <p:tav tm="0">
                                          <p:val>
                                            <p:fltVal val="0.5"/>
                                          </p:val>
                                        </p:tav>
                                        <p:tav tm="100000">
                                          <p:val>
                                            <p:strVal val="#ppt_y"/>
                                          </p:val>
                                        </p:tav>
                                      </p:tavLst>
                                    </p:anim>
                                  </p:childTnLst>
                                </p:cTn>
                              </p:par>
                              <p:par>
                                <p:cTn id="232" presetID="23" presetClass="entr" presetSubtype="528" repeatCount="indefinite" fill="hold" grpId="0" nodeType="withEffect">
                                  <p:stCondLst>
                                    <p:cond delay="344"/>
                                  </p:stCondLst>
                                  <p:childTnLst>
                                    <p:set>
                                      <p:cBhvr>
                                        <p:cTn id="233" dur="1" fill="hold">
                                          <p:stCondLst>
                                            <p:cond delay="0"/>
                                          </p:stCondLst>
                                        </p:cTn>
                                        <p:tgtEl>
                                          <p:spTgt spid="498"/>
                                        </p:tgtEl>
                                        <p:attrNameLst>
                                          <p:attrName>style.visibility</p:attrName>
                                        </p:attrNameLst>
                                      </p:cBhvr>
                                      <p:to>
                                        <p:strVal val="visible"/>
                                      </p:to>
                                    </p:set>
                                    <p:anim calcmode="lin" valueType="num">
                                      <p:cBhvr>
                                        <p:cTn id="234" dur="5078" fill="hold"/>
                                        <p:tgtEl>
                                          <p:spTgt spid="498"/>
                                        </p:tgtEl>
                                        <p:attrNameLst>
                                          <p:attrName>ppt_w</p:attrName>
                                        </p:attrNameLst>
                                      </p:cBhvr>
                                      <p:tavLst>
                                        <p:tav tm="0">
                                          <p:val>
                                            <p:fltVal val="0"/>
                                          </p:val>
                                        </p:tav>
                                        <p:tav tm="100000">
                                          <p:val>
                                            <p:strVal val="#ppt_w"/>
                                          </p:val>
                                        </p:tav>
                                      </p:tavLst>
                                    </p:anim>
                                    <p:anim calcmode="lin" valueType="num">
                                      <p:cBhvr>
                                        <p:cTn id="235" dur="5078" fill="hold"/>
                                        <p:tgtEl>
                                          <p:spTgt spid="498"/>
                                        </p:tgtEl>
                                        <p:attrNameLst>
                                          <p:attrName>ppt_h</p:attrName>
                                        </p:attrNameLst>
                                      </p:cBhvr>
                                      <p:tavLst>
                                        <p:tav tm="0">
                                          <p:val>
                                            <p:fltVal val="0"/>
                                          </p:val>
                                        </p:tav>
                                        <p:tav tm="100000">
                                          <p:val>
                                            <p:strVal val="#ppt_h"/>
                                          </p:val>
                                        </p:tav>
                                      </p:tavLst>
                                    </p:anim>
                                    <p:anim calcmode="lin" valueType="num">
                                      <p:cBhvr>
                                        <p:cTn id="236" dur="5078" fill="hold"/>
                                        <p:tgtEl>
                                          <p:spTgt spid="498"/>
                                        </p:tgtEl>
                                        <p:attrNameLst>
                                          <p:attrName>ppt_x</p:attrName>
                                        </p:attrNameLst>
                                      </p:cBhvr>
                                      <p:tavLst>
                                        <p:tav tm="0">
                                          <p:val>
                                            <p:fltVal val="0.5"/>
                                          </p:val>
                                        </p:tav>
                                        <p:tav tm="100000">
                                          <p:val>
                                            <p:strVal val="#ppt_x"/>
                                          </p:val>
                                        </p:tav>
                                      </p:tavLst>
                                    </p:anim>
                                    <p:anim calcmode="lin" valueType="num">
                                      <p:cBhvr>
                                        <p:cTn id="237" dur="5078" fill="hold"/>
                                        <p:tgtEl>
                                          <p:spTgt spid="498"/>
                                        </p:tgtEl>
                                        <p:attrNameLst>
                                          <p:attrName>ppt_y</p:attrName>
                                        </p:attrNameLst>
                                      </p:cBhvr>
                                      <p:tavLst>
                                        <p:tav tm="0">
                                          <p:val>
                                            <p:fltVal val="0.5"/>
                                          </p:val>
                                        </p:tav>
                                        <p:tav tm="100000">
                                          <p:val>
                                            <p:strVal val="#ppt_y"/>
                                          </p:val>
                                        </p:tav>
                                      </p:tavLst>
                                    </p:anim>
                                  </p:childTnLst>
                                </p:cTn>
                              </p:par>
                              <p:par>
                                <p:cTn id="238" presetID="23" presetClass="entr" presetSubtype="528" repeatCount="indefinite" fill="hold" grpId="0" nodeType="withEffect">
                                  <p:stCondLst>
                                    <p:cond delay="2770"/>
                                  </p:stCondLst>
                                  <p:childTnLst>
                                    <p:set>
                                      <p:cBhvr>
                                        <p:cTn id="239" dur="1" fill="hold">
                                          <p:stCondLst>
                                            <p:cond delay="0"/>
                                          </p:stCondLst>
                                        </p:cTn>
                                        <p:tgtEl>
                                          <p:spTgt spid="499"/>
                                        </p:tgtEl>
                                        <p:attrNameLst>
                                          <p:attrName>style.visibility</p:attrName>
                                        </p:attrNameLst>
                                      </p:cBhvr>
                                      <p:to>
                                        <p:strVal val="visible"/>
                                      </p:to>
                                    </p:set>
                                    <p:anim calcmode="lin" valueType="num">
                                      <p:cBhvr>
                                        <p:cTn id="240" dur="4513" fill="hold"/>
                                        <p:tgtEl>
                                          <p:spTgt spid="499"/>
                                        </p:tgtEl>
                                        <p:attrNameLst>
                                          <p:attrName>ppt_w</p:attrName>
                                        </p:attrNameLst>
                                      </p:cBhvr>
                                      <p:tavLst>
                                        <p:tav tm="0">
                                          <p:val>
                                            <p:fltVal val="0"/>
                                          </p:val>
                                        </p:tav>
                                        <p:tav tm="100000">
                                          <p:val>
                                            <p:strVal val="#ppt_w"/>
                                          </p:val>
                                        </p:tav>
                                      </p:tavLst>
                                    </p:anim>
                                    <p:anim calcmode="lin" valueType="num">
                                      <p:cBhvr>
                                        <p:cTn id="241" dur="4513" fill="hold"/>
                                        <p:tgtEl>
                                          <p:spTgt spid="499"/>
                                        </p:tgtEl>
                                        <p:attrNameLst>
                                          <p:attrName>ppt_h</p:attrName>
                                        </p:attrNameLst>
                                      </p:cBhvr>
                                      <p:tavLst>
                                        <p:tav tm="0">
                                          <p:val>
                                            <p:fltVal val="0"/>
                                          </p:val>
                                        </p:tav>
                                        <p:tav tm="100000">
                                          <p:val>
                                            <p:strVal val="#ppt_h"/>
                                          </p:val>
                                        </p:tav>
                                      </p:tavLst>
                                    </p:anim>
                                    <p:anim calcmode="lin" valueType="num">
                                      <p:cBhvr>
                                        <p:cTn id="242" dur="4513" fill="hold"/>
                                        <p:tgtEl>
                                          <p:spTgt spid="499"/>
                                        </p:tgtEl>
                                        <p:attrNameLst>
                                          <p:attrName>ppt_x</p:attrName>
                                        </p:attrNameLst>
                                      </p:cBhvr>
                                      <p:tavLst>
                                        <p:tav tm="0">
                                          <p:val>
                                            <p:fltVal val="0.5"/>
                                          </p:val>
                                        </p:tav>
                                        <p:tav tm="100000">
                                          <p:val>
                                            <p:strVal val="#ppt_x"/>
                                          </p:val>
                                        </p:tav>
                                      </p:tavLst>
                                    </p:anim>
                                    <p:anim calcmode="lin" valueType="num">
                                      <p:cBhvr>
                                        <p:cTn id="243" dur="4513" fill="hold"/>
                                        <p:tgtEl>
                                          <p:spTgt spid="499"/>
                                        </p:tgtEl>
                                        <p:attrNameLst>
                                          <p:attrName>ppt_y</p:attrName>
                                        </p:attrNameLst>
                                      </p:cBhvr>
                                      <p:tavLst>
                                        <p:tav tm="0">
                                          <p:val>
                                            <p:fltVal val="0.5"/>
                                          </p:val>
                                        </p:tav>
                                        <p:tav tm="100000">
                                          <p:val>
                                            <p:strVal val="#ppt_y"/>
                                          </p:val>
                                        </p:tav>
                                      </p:tavLst>
                                    </p:anim>
                                  </p:childTnLst>
                                </p:cTn>
                              </p:par>
                              <p:par>
                                <p:cTn id="244" presetID="23" presetClass="entr" presetSubtype="528" repeatCount="indefinite" fill="hold" grpId="0" nodeType="withEffect">
                                  <p:stCondLst>
                                    <p:cond delay="1861"/>
                                  </p:stCondLst>
                                  <p:childTnLst>
                                    <p:set>
                                      <p:cBhvr>
                                        <p:cTn id="245" dur="1" fill="hold">
                                          <p:stCondLst>
                                            <p:cond delay="0"/>
                                          </p:stCondLst>
                                        </p:cTn>
                                        <p:tgtEl>
                                          <p:spTgt spid="500"/>
                                        </p:tgtEl>
                                        <p:attrNameLst>
                                          <p:attrName>style.visibility</p:attrName>
                                        </p:attrNameLst>
                                      </p:cBhvr>
                                      <p:to>
                                        <p:strVal val="visible"/>
                                      </p:to>
                                    </p:set>
                                    <p:anim calcmode="lin" valueType="num">
                                      <p:cBhvr>
                                        <p:cTn id="246" dur="3549" fill="hold"/>
                                        <p:tgtEl>
                                          <p:spTgt spid="500"/>
                                        </p:tgtEl>
                                        <p:attrNameLst>
                                          <p:attrName>ppt_w</p:attrName>
                                        </p:attrNameLst>
                                      </p:cBhvr>
                                      <p:tavLst>
                                        <p:tav tm="0">
                                          <p:val>
                                            <p:fltVal val="0"/>
                                          </p:val>
                                        </p:tav>
                                        <p:tav tm="100000">
                                          <p:val>
                                            <p:strVal val="#ppt_w"/>
                                          </p:val>
                                        </p:tav>
                                      </p:tavLst>
                                    </p:anim>
                                    <p:anim calcmode="lin" valueType="num">
                                      <p:cBhvr>
                                        <p:cTn id="247" dur="3549" fill="hold"/>
                                        <p:tgtEl>
                                          <p:spTgt spid="500"/>
                                        </p:tgtEl>
                                        <p:attrNameLst>
                                          <p:attrName>ppt_h</p:attrName>
                                        </p:attrNameLst>
                                      </p:cBhvr>
                                      <p:tavLst>
                                        <p:tav tm="0">
                                          <p:val>
                                            <p:fltVal val="0"/>
                                          </p:val>
                                        </p:tav>
                                        <p:tav tm="100000">
                                          <p:val>
                                            <p:strVal val="#ppt_h"/>
                                          </p:val>
                                        </p:tav>
                                      </p:tavLst>
                                    </p:anim>
                                    <p:anim calcmode="lin" valueType="num">
                                      <p:cBhvr>
                                        <p:cTn id="248" dur="3549" fill="hold"/>
                                        <p:tgtEl>
                                          <p:spTgt spid="500"/>
                                        </p:tgtEl>
                                        <p:attrNameLst>
                                          <p:attrName>ppt_x</p:attrName>
                                        </p:attrNameLst>
                                      </p:cBhvr>
                                      <p:tavLst>
                                        <p:tav tm="0">
                                          <p:val>
                                            <p:fltVal val="0.5"/>
                                          </p:val>
                                        </p:tav>
                                        <p:tav tm="100000">
                                          <p:val>
                                            <p:strVal val="#ppt_x"/>
                                          </p:val>
                                        </p:tav>
                                      </p:tavLst>
                                    </p:anim>
                                    <p:anim calcmode="lin" valueType="num">
                                      <p:cBhvr>
                                        <p:cTn id="249" dur="3549" fill="hold"/>
                                        <p:tgtEl>
                                          <p:spTgt spid="500"/>
                                        </p:tgtEl>
                                        <p:attrNameLst>
                                          <p:attrName>ppt_y</p:attrName>
                                        </p:attrNameLst>
                                      </p:cBhvr>
                                      <p:tavLst>
                                        <p:tav tm="0">
                                          <p:val>
                                            <p:fltVal val="0.5"/>
                                          </p:val>
                                        </p:tav>
                                        <p:tav tm="100000">
                                          <p:val>
                                            <p:strVal val="#ppt_y"/>
                                          </p:val>
                                        </p:tav>
                                      </p:tavLst>
                                    </p:anim>
                                  </p:childTnLst>
                                </p:cTn>
                              </p:par>
                              <p:par>
                                <p:cTn id="250" presetID="23" presetClass="entr" presetSubtype="528" repeatCount="indefinite" fill="hold" grpId="0" nodeType="withEffect">
                                  <p:stCondLst>
                                    <p:cond delay="1043"/>
                                  </p:stCondLst>
                                  <p:childTnLst>
                                    <p:set>
                                      <p:cBhvr>
                                        <p:cTn id="251" dur="1" fill="hold">
                                          <p:stCondLst>
                                            <p:cond delay="0"/>
                                          </p:stCondLst>
                                        </p:cTn>
                                        <p:tgtEl>
                                          <p:spTgt spid="501"/>
                                        </p:tgtEl>
                                        <p:attrNameLst>
                                          <p:attrName>style.visibility</p:attrName>
                                        </p:attrNameLst>
                                      </p:cBhvr>
                                      <p:to>
                                        <p:strVal val="visible"/>
                                      </p:to>
                                    </p:set>
                                    <p:anim calcmode="lin" valueType="num">
                                      <p:cBhvr>
                                        <p:cTn id="252" dur="5974" fill="hold"/>
                                        <p:tgtEl>
                                          <p:spTgt spid="501"/>
                                        </p:tgtEl>
                                        <p:attrNameLst>
                                          <p:attrName>ppt_w</p:attrName>
                                        </p:attrNameLst>
                                      </p:cBhvr>
                                      <p:tavLst>
                                        <p:tav tm="0">
                                          <p:val>
                                            <p:fltVal val="0"/>
                                          </p:val>
                                        </p:tav>
                                        <p:tav tm="100000">
                                          <p:val>
                                            <p:strVal val="#ppt_w"/>
                                          </p:val>
                                        </p:tav>
                                      </p:tavLst>
                                    </p:anim>
                                    <p:anim calcmode="lin" valueType="num">
                                      <p:cBhvr>
                                        <p:cTn id="253" dur="5974" fill="hold"/>
                                        <p:tgtEl>
                                          <p:spTgt spid="501"/>
                                        </p:tgtEl>
                                        <p:attrNameLst>
                                          <p:attrName>ppt_h</p:attrName>
                                        </p:attrNameLst>
                                      </p:cBhvr>
                                      <p:tavLst>
                                        <p:tav tm="0">
                                          <p:val>
                                            <p:fltVal val="0"/>
                                          </p:val>
                                        </p:tav>
                                        <p:tav tm="100000">
                                          <p:val>
                                            <p:strVal val="#ppt_h"/>
                                          </p:val>
                                        </p:tav>
                                      </p:tavLst>
                                    </p:anim>
                                    <p:anim calcmode="lin" valueType="num">
                                      <p:cBhvr>
                                        <p:cTn id="254" dur="5974" fill="hold"/>
                                        <p:tgtEl>
                                          <p:spTgt spid="501"/>
                                        </p:tgtEl>
                                        <p:attrNameLst>
                                          <p:attrName>ppt_x</p:attrName>
                                        </p:attrNameLst>
                                      </p:cBhvr>
                                      <p:tavLst>
                                        <p:tav tm="0">
                                          <p:val>
                                            <p:fltVal val="0.5"/>
                                          </p:val>
                                        </p:tav>
                                        <p:tav tm="100000">
                                          <p:val>
                                            <p:strVal val="#ppt_x"/>
                                          </p:val>
                                        </p:tav>
                                      </p:tavLst>
                                    </p:anim>
                                    <p:anim calcmode="lin" valueType="num">
                                      <p:cBhvr>
                                        <p:cTn id="255" dur="5974" fill="hold"/>
                                        <p:tgtEl>
                                          <p:spTgt spid="501"/>
                                        </p:tgtEl>
                                        <p:attrNameLst>
                                          <p:attrName>ppt_y</p:attrName>
                                        </p:attrNameLst>
                                      </p:cBhvr>
                                      <p:tavLst>
                                        <p:tav tm="0">
                                          <p:val>
                                            <p:fltVal val="0.5"/>
                                          </p:val>
                                        </p:tav>
                                        <p:tav tm="100000">
                                          <p:val>
                                            <p:strVal val="#ppt_y"/>
                                          </p:val>
                                        </p:tav>
                                      </p:tavLst>
                                    </p:anim>
                                  </p:childTnLst>
                                </p:cTn>
                              </p:par>
                              <p:par>
                                <p:cTn id="256" presetID="23" presetClass="entr" presetSubtype="528" repeatCount="indefinite" fill="hold" grpId="0" nodeType="withEffect">
                                  <p:stCondLst>
                                    <p:cond delay="448"/>
                                  </p:stCondLst>
                                  <p:childTnLst>
                                    <p:set>
                                      <p:cBhvr>
                                        <p:cTn id="257" dur="1" fill="hold">
                                          <p:stCondLst>
                                            <p:cond delay="0"/>
                                          </p:stCondLst>
                                        </p:cTn>
                                        <p:tgtEl>
                                          <p:spTgt spid="502"/>
                                        </p:tgtEl>
                                        <p:attrNameLst>
                                          <p:attrName>style.visibility</p:attrName>
                                        </p:attrNameLst>
                                      </p:cBhvr>
                                      <p:to>
                                        <p:strVal val="visible"/>
                                      </p:to>
                                    </p:set>
                                    <p:anim calcmode="lin" valueType="num">
                                      <p:cBhvr>
                                        <p:cTn id="258" dur="4414" fill="hold"/>
                                        <p:tgtEl>
                                          <p:spTgt spid="502"/>
                                        </p:tgtEl>
                                        <p:attrNameLst>
                                          <p:attrName>ppt_w</p:attrName>
                                        </p:attrNameLst>
                                      </p:cBhvr>
                                      <p:tavLst>
                                        <p:tav tm="0">
                                          <p:val>
                                            <p:fltVal val="0"/>
                                          </p:val>
                                        </p:tav>
                                        <p:tav tm="100000">
                                          <p:val>
                                            <p:strVal val="#ppt_w"/>
                                          </p:val>
                                        </p:tav>
                                      </p:tavLst>
                                    </p:anim>
                                    <p:anim calcmode="lin" valueType="num">
                                      <p:cBhvr>
                                        <p:cTn id="259" dur="4414" fill="hold"/>
                                        <p:tgtEl>
                                          <p:spTgt spid="502"/>
                                        </p:tgtEl>
                                        <p:attrNameLst>
                                          <p:attrName>ppt_h</p:attrName>
                                        </p:attrNameLst>
                                      </p:cBhvr>
                                      <p:tavLst>
                                        <p:tav tm="0">
                                          <p:val>
                                            <p:fltVal val="0"/>
                                          </p:val>
                                        </p:tav>
                                        <p:tav tm="100000">
                                          <p:val>
                                            <p:strVal val="#ppt_h"/>
                                          </p:val>
                                        </p:tav>
                                      </p:tavLst>
                                    </p:anim>
                                    <p:anim calcmode="lin" valueType="num">
                                      <p:cBhvr>
                                        <p:cTn id="260" dur="4414" fill="hold"/>
                                        <p:tgtEl>
                                          <p:spTgt spid="502"/>
                                        </p:tgtEl>
                                        <p:attrNameLst>
                                          <p:attrName>ppt_x</p:attrName>
                                        </p:attrNameLst>
                                      </p:cBhvr>
                                      <p:tavLst>
                                        <p:tav tm="0">
                                          <p:val>
                                            <p:fltVal val="0.5"/>
                                          </p:val>
                                        </p:tav>
                                        <p:tav tm="100000">
                                          <p:val>
                                            <p:strVal val="#ppt_x"/>
                                          </p:val>
                                        </p:tav>
                                      </p:tavLst>
                                    </p:anim>
                                    <p:anim calcmode="lin" valueType="num">
                                      <p:cBhvr>
                                        <p:cTn id="261" dur="4414" fill="hold"/>
                                        <p:tgtEl>
                                          <p:spTgt spid="502"/>
                                        </p:tgtEl>
                                        <p:attrNameLst>
                                          <p:attrName>ppt_y</p:attrName>
                                        </p:attrNameLst>
                                      </p:cBhvr>
                                      <p:tavLst>
                                        <p:tav tm="0">
                                          <p:val>
                                            <p:fltVal val="0.5"/>
                                          </p:val>
                                        </p:tav>
                                        <p:tav tm="100000">
                                          <p:val>
                                            <p:strVal val="#ppt_y"/>
                                          </p:val>
                                        </p:tav>
                                      </p:tavLst>
                                    </p:anim>
                                  </p:childTnLst>
                                </p:cTn>
                              </p:par>
                              <p:par>
                                <p:cTn id="262" presetID="23" presetClass="entr" presetSubtype="528" repeatCount="indefinite" fill="hold" grpId="0" nodeType="withEffect">
                                  <p:stCondLst>
                                    <p:cond delay="1440"/>
                                  </p:stCondLst>
                                  <p:childTnLst>
                                    <p:set>
                                      <p:cBhvr>
                                        <p:cTn id="263" dur="1" fill="hold">
                                          <p:stCondLst>
                                            <p:cond delay="0"/>
                                          </p:stCondLst>
                                        </p:cTn>
                                        <p:tgtEl>
                                          <p:spTgt spid="503"/>
                                        </p:tgtEl>
                                        <p:attrNameLst>
                                          <p:attrName>style.visibility</p:attrName>
                                        </p:attrNameLst>
                                      </p:cBhvr>
                                      <p:to>
                                        <p:strVal val="visible"/>
                                      </p:to>
                                    </p:set>
                                    <p:anim calcmode="lin" valueType="num">
                                      <p:cBhvr>
                                        <p:cTn id="264" dur="3012" fill="hold"/>
                                        <p:tgtEl>
                                          <p:spTgt spid="503"/>
                                        </p:tgtEl>
                                        <p:attrNameLst>
                                          <p:attrName>ppt_w</p:attrName>
                                        </p:attrNameLst>
                                      </p:cBhvr>
                                      <p:tavLst>
                                        <p:tav tm="0">
                                          <p:val>
                                            <p:fltVal val="0"/>
                                          </p:val>
                                        </p:tav>
                                        <p:tav tm="100000">
                                          <p:val>
                                            <p:strVal val="#ppt_w"/>
                                          </p:val>
                                        </p:tav>
                                      </p:tavLst>
                                    </p:anim>
                                    <p:anim calcmode="lin" valueType="num">
                                      <p:cBhvr>
                                        <p:cTn id="265" dur="3012" fill="hold"/>
                                        <p:tgtEl>
                                          <p:spTgt spid="503"/>
                                        </p:tgtEl>
                                        <p:attrNameLst>
                                          <p:attrName>ppt_h</p:attrName>
                                        </p:attrNameLst>
                                      </p:cBhvr>
                                      <p:tavLst>
                                        <p:tav tm="0">
                                          <p:val>
                                            <p:fltVal val="0"/>
                                          </p:val>
                                        </p:tav>
                                        <p:tav tm="100000">
                                          <p:val>
                                            <p:strVal val="#ppt_h"/>
                                          </p:val>
                                        </p:tav>
                                      </p:tavLst>
                                    </p:anim>
                                    <p:anim calcmode="lin" valueType="num">
                                      <p:cBhvr>
                                        <p:cTn id="266" dur="3012" fill="hold"/>
                                        <p:tgtEl>
                                          <p:spTgt spid="503"/>
                                        </p:tgtEl>
                                        <p:attrNameLst>
                                          <p:attrName>ppt_x</p:attrName>
                                        </p:attrNameLst>
                                      </p:cBhvr>
                                      <p:tavLst>
                                        <p:tav tm="0">
                                          <p:val>
                                            <p:fltVal val="0.5"/>
                                          </p:val>
                                        </p:tav>
                                        <p:tav tm="100000">
                                          <p:val>
                                            <p:strVal val="#ppt_x"/>
                                          </p:val>
                                        </p:tav>
                                      </p:tavLst>
                                    </p:anim>
                                    <p:anim calcmode="lin" valueType="num">
                                      <p:cBhvr>
                                        <p:cTn id="267" dur="3012" fill="hold"/>
                                        <p:tgtEl>
                                          <p:spTgt spid="503"/>
                                        </p:tgtEl>
                                        <p:attrNameLst>
                                          <p:attrName>ppt_y</p:attrName>
                                        </p:attrNameLst>
                                      </p:cBhvr>
                                      <p:tavLst>
                                        <p:tav tm="0">
                                          <p:val>
                                            <p:fltVal val="0.5"/>
                                          </p:val>
                                        </p:tav>
                                        <p:tav tm="100000">
                                          <p:val>
                                            <p:strVal val="#ppt_y"/>
                                          </p:val>
                                        </p:tav>
                                      </p:tavLst>
                                    </p:anim>
                                  </p:childTnLst>
                                </p:cTn>
                              </p:par>
                              <p:par>
                                <p:cTn id="268" presetID="23" presetClass="entr" presetSubtype="528" repeatCount="indefinite" fill="hold" grpId="0" nodeType="withEffect">
                                  <p:stCondLst>
                                    <p:cond delay="658"/>
                                  </p:stCondLst>
                                  <p:childTnLst>
                                    <p:set>
                                      <p:cBhvr>
                                        <p:cTn id="269" dur="1" fill="hold">
                                          <p:stCondLst>
                                            <p:cond delay="0"/>
                                          </p:stCondLst>
                                        </p:cTn>
                                        <p:tgtEl>
                                          <p:spTgt spid="504"/>
                                        </p:tgtEl>
                                        <p:attrNameLst>
                                          <p:attrName>style.visibility</p:attrName>
                                        </p:attrNameLst>
                                      </p:cBhvr>
                                      <p:to>
                                        <p:strVal val="visible"/>
                                      </p:to>
                                    </p:set>
                                    <p:anim calcmode="lin" valueType="num">
                                      <p:cBhvr>
                                        <p:cTn id="270" dur="4278" fill="hold"/>
                                        <p:tgtEl>
                                          <p:spTgt spid="504"/>
                                        </p:tgtEl>
                                        <p:attrNameLst>
                                          <p:attrName>ppt_w</p:attrName>
                                        </p:attrNameLst>
                                      </p:cBhvr>
                                      <p:tavLst>
                                        <p:tav tm="0">
                                          <p:val>
                                            <p:fltVal val="0"/>
                                          </p:val>
                                        </p:tav>
                                        <p:tav tm="100000">
                                          <p:val>
                                            <p:strVal val="#ppt_w"/>
                                          </p:val>
                                        </p:tav>
                                      </p:tavLst>
                                    </p:anim>
                                    <p:anim calcmode="lin" valueType="num">
                                      <p:cBhvr>
                                        <p:cTn id="271" dur="4278" fill="hold"/>
                                        <p:tgtEl>
                                          <p:spTgt spid="504"/>
                                        </p:tgtEl>
                                        <p:attrNameLst>
                                          <p:attrName>ppt_h</p:attrName>
                                        </p:attrNameLst>
                                      </p:cBhvr>
                                      <p:tavLst>
                                        <p:tav tm="0">
                                          <p:val>
                                            <p:fltVal val="0"/>
                                          </p:val>
                                        </p:tav>
                                        <p:tav tm="100000">
                                          <p:val>
                                            <p:strVal val="#ppt_h"/>
                                          </p:val>
                                        </p:tav>
                                      </p:tavLst>
                                    </p:anim>
                                    <p:anim calcmode="lin" valueType="num">
                                      <p:cBhvr>
                                        <p:cTn id="272" dur="4278" fill="hold"/>
                                        <p:tgtEl>
                                          <p:spTgt spid="504"/>
                                        </p:tgtEl>
                                        <p:attrNameLst>
                                          <p:attrName>ppt_x</p:attrName>
                                        </p:attrNameLst>
                                      </p:cBhvr>
                                      <p:tavLst>
                                        <p:tav tm="0">
                                          <p:val>
                                            <p:fltVal val="0.5"/>
                                          </p:val>
                                        </p:tav>
                                        <p:tav tm="100000">
                                          <p:val>
                                            <p:strVal val="#ppt_x"/>
                                          </p:val>
                                        </p:tav>
                                      </p:tavLst>
                                    </p:anim>
                                    <p:anim calcmode="lin" valueType="num">
                                      <p:cBhvr>
                                        <p:cTn id="273" dur="4278" fill="hold"/>
                                        <p:tgtEl>
                                          <p:spTgt spid="504"/>
                                        </p:tgtEl>
                                        <p:attrNameLst>
                                          <p:attrName>ppt_y</p:attrName>
                                        </p:attrNameLst>
                                      </p:cBhvr>
                                      <p:tavLst>
                                        <p:tav tm="0">
                                          <p:val>
                                            <p:fltVal val="0.5"/>
                                          </p:val>
                                        </p:tav>
                                        <p:tav tm="100000">
                                          <p:val>
                                            <p:strVal val="#ppt_y"/>
                                          </p:val>
                                        </p:tav>
                                      </p:tavLst>
                                    </p:anim>
                                  </p:childTnLst>
                                </p:cTn>
                              </p:par>
                              <p:par>
                                <p:cTn id="274" presetID="23" presetClass="entr" presetSubtype="528" repeatCount="indefinite" fill="hold" grpId="0" nodeType="withEffect">
                                  <p:stCondLst>
                                    <p:cond delay="2981"/>
                                  </p:stCondLst>
                                  <p:childTnLst>
                                    <p:set>
                                      <p:cBhvr>
                                        <p:cTn id="275" dur="1" fill="hold">
                                          <p:stCondLst>
                                            <p:cond delay="0"/>
                                          </p:stCondLst>
                                        </p:cTn>
                                        <p:tgtEl>
                                          <p:spTgt spid="505"/>
                                        </p:tgtEl>
                                        <p:attrNameLst>
                                          <p:attrName>style.visibility</p:attrName>
                                        </p:attrNameLst>
                                      </p:cBhvr>
                                      <p:to>
                                        <p:strVal val="visible"/>
                                      </p:to>
                                    </p:set>
                                    <p:anim calcmode="lin" valueType="num">
                                      <p:cBhvr>
                                        <p:cTn id="276" dur="3866" fill="hold"/>
                                        <p:tgtEl>
                                          <p:spTgt spid="505"/>
                                        </p:tgtEl>
                                        <p:attrNameLst>
                                          <p:attrName>ppt_w</p:attrName>
                                        </p:attrNameLst>
                                      </p:cBhvr>
                                      <p:tavLst>
                                        <p:tav tm="0">
                                          <p:val>
                                            <p:fltVal val="0"/>
                                          </p:val>
                                        </p:tav>
                                        <p:tav tm="100000">
                                          <p:val>
                                            <p:strVal val="#ppt_w"/>
                                          </p:val>
                                        </p:tav>
                                      </p:tavLst>
                                    </p:anim>
                                    <p:anim calcmode="lin" valueType="num">
                                      <p:cBhvr>
                                        <p:cTn id="277" dur="3866" fill="hold"/>
                                        <p:tgtEl>
                                          <p:spTgt spid="505"/>
                                        </p:tgtEl>
                                        <p:attrNameLst>
                                          <p:attrName>ppt_h</p:attrName>
                                        </p:attrNameLst>
                                      </p:cBhvr>
                                      <p:tavLst>
                                        <p:tav tm="0">
                                          <p:val>
                                            <p:fltVal val="0"/>
                                          </p:val>
                                        </p:tav>
                                        <p:tav tm="100000">
                                          <p:val>
                                            <p:strVal val="#ppt_h"/>
                                          </p:val>
                                        </p:tav>
                                      </p:tavLst>
                                    </p:anim>
                                    <p:anim calcmode="lin" valueType="num">
                                      <p:cBhvr>
                                        <p:cTn id="278" dur="3866" fill="hold"/>
                                        <p:tgtEl>
                                          <p:spTgt spid="505"/>
                                        </p:tgtEl>
                                        <p:attrNameLst>
                                          <p:attrName>ppt_x</p:attrName>
                                        </p:attrNameLst>
                                      </p:cBhvr>
                                      <p:tavLst>
                                        <p:tav tm="0">
                                          <p:val>
                                            <p:fltVal val="0.5"/>
                                          </p:val>
                                        </p:tav>
                                        <p:tav tm="100000">
                                          <p:val>
                                            <p:strVal val="#ppt_x"/>
                                          </p:val>
                                        </p:tav>
                                      </p:tavLst>
                                    </p:anim>
                                    <p:anim calcmode="lin" valueType="num">
                                      <p:cBhvr>
                                        <p:cTn id="279" dur="3866" fill="hold"/>
                                        <p:tgtEl>
                                          <p:spTgt spid="505"/>
                                        </p:tgtEl>
                                        <p:attrNameLst>
                                          <p:attrName>ppt_y</p:attrName>
                                        </p:attrNameLst>
                                      </p:cBhvr>
                                      <p:tavLst>
                                        <p:tav tm="0">
                                          <p:val>
                                            <p:fltVal val="0.5"/>
                                          </p:val>
                                        </p:tav>
                                        <p:tav tm="100000">
                                          <p:val>
                                            <p:strVal val="#ppt_y"/>
                                          </p:val>
                                        </p:tav>
                                      </p:tavLst>
                                    </p:anim>
                                  </p:childTnLst>
                                </p:cTn>
                              </p:par>
                              <p:par>
                                <p:cTn id="280" presetID="23" presetClass="entr" presetSubtype="528" repeatCount="indefinite" fill="hold" grpId="0" nodeType="withEffect">
                                  <p:stCondLst>
                                    <p:cond delay="391"/>
                                  </p:stCondLst>
                                  <p:childTnLst>
                                    <p:set>
                                      <p:cBhvr>
                                        <p:cTn id="281" dur="1" fill="hold">
                                          <p:stCondLst>
                                            <p:cond delay="0"/>
                                          </p:stCondLst>
                                        </p:cTn>
                                        <p:tgtEl>
                                          <p:spTgt spid="506"/>
                                        </p:tgtEl>
                                        <p:attrNameLst>
                                          <p:attrName>style.visibility</p:attrName>
                                        </p:attrNameLst>
                                      </p:cBhvr>
                                      <p:to>
                                        <p:strVal val="visible"/>
                                      </p:to>
                                    </p:set>
                                    <p:anim calcmode="lin" valueType="num">
                                      <p:cBhvr>
                                        <p:cTn id="282" dur="5258" fill="hold"/>
                                        <p:tgtEl>
                                          <p:spTgt spid="506"/>
                                        </p:tgtEl>
                                        <p:attrNameLst>
                                          <p:attrName>ppt_w</p:attrName>
                                        </p:attrNameLst>
                                      </p:cBhvr>
                                      <p:tavLst>
                                        <p:tav tm="0">
                                          <p:val>
                                            <p:fltVal val="0"/>
                                          </p:val>
                                        </p:tav>
                                        <p:tav tm="100000">
                                          <p:val>
                                            <p:strVal val="#ppt_w"/>
                                          </p:val>
                                        </p:tav>
                                      </p:tavLst>
                                    </p:anim>
                                    <p:anim calcmode="lin" valueType="num">
                                      <p:cBhvr>
                                        <p:cTn id="283" dur="5258" fill="hold"/>
                                        <p:tgtEl>
                                          <p:spTgt spid="506"/>
                                        </p:tgtEl>
                                        <p:attrNameLst>
                                          <p:attrName>ppt_h</p:attrName>
                                        </p:attrNameLst>
                                      </p:cBhvr>
                                      <p:tavLst>
                                        <p:tav tm="0">
                                          <p:val>
                                            <p:fltVal val="0"/>
                                          </p:val>
                                        </p:tav>
                                        <p:tav tm="100000">
                                          <p:val>
                                            <p:strVal val="#ppt_h"/>
                                          </p:val>
                                        </p:tav>
                                      </p:tavLst>
                                    </p:anim>
                                    <p:anim calcmode="lin" valueType="num">
                                      <p:cBhvr>
                                        <p:cTn id="284" dur="5258" fill="hold"/>
                                        <p:tgtEl>
                                          <p:spTgt spid="506"/>
                                        </p:tgtEl>
                                        <p:attrNameLst>
                                          <p:attrName>ppt_x</p:attrName>
                                        </p:attrNameLst>
                                      </p:cBhvr>
                                      <p:tavLst>
                                        <p:tav tm="0">
                                          <p:val>
                                            <p:fltVal val="0.5"/>
                                          </p:val>
                                        </p:tav>
                                        <p:tav tm="100000">
                                          <p:val>
                                            <p:strVal val="#ppt_x"/>
                                          </p:val>
                                        </p:tav>
                                      </p:tavLst>
                                    </p:anim>
                                    <p:anim calcmode="lin" valueType="num">
                                      <p:cBhvr>
                                        <p:cTn id="285" dur="5258" fill="hold"/>
                                        <p:tgtEl>
                                          <p:spTgt spid="506"/>
                                        </p:tgtEl>
                                        <p:attrNameLst>
                                          <p:attrName>ppt_y</p:attrName>
                                        </p:attrNameLst>
                                      </p:cBhvr>
                                      <p:tavLst>
                                        <p:tav tm="0">
                                          <p:val>
                                            <p:fltVal val="0.5"/>
                                          </p:val>
                                        </p:tav>
                                        <p:tav tm="100000">
                                          <p:val>
                                            <p:strVal val="#ppt_y"/>
                                          </p:val>
                                        </p:tav>
                                      </p:tavLst>
                                    </p:anim>
                                  </p:childTnLst>
                                </p:cTn>
                              </p:par>
                              <p:par>
                                <p:cTn id="286" presetID="23" presetClass="entr" presetSubtype="528" repeatCount="indefinite" fill="hold" grpId="0" nodeType="withEffect">
                                  <p:stCondLst>
                                    <p:cond delay="87"/>
                                  </p:stCondLst>
                                  <p:childTnLst>
                                    <p:set>
                                      <p:cBhvr>
                                        <p:cTn id="287" dur="1" fill="hold">
                                          <p:stCondLst>
                                            <p:cond delay="0"/>
                                          </p:stCondLst>
                                        </p:cTn>
                                        <p:tgtEl>
                                          <p:spTgt spid="507"/>
                                        </p:tgtEl>
                                        <p:attrNameLst>
                                          <p:attrName>style.visibility</p:attrName>
                                        </p:attrNameLst>
                                      </p:cBhvr>
                                      <p:to>
                                        <p:strVal val="visible"/>
                                      </p:to>
                                    </p:set>
                                    <p:anim calcmode="lin" valueType="num">
                                      <p:cBhvr>
                                        <p:cTn id="288" dur="5674" fill="hold"/>
                                        <p:tgtEl>
                                          <p:spTgt spid="507"/>
                                        </p:tgtEl>
                                        <p:attrNameLst>
                                          <p:attrName>ppt_w</p:attrName>
                                        </p:attrNameLst>
                                      </p:cBhvr>
                                      <p:tavLst>
                                        <p:tav tm="0">
                                          <p:val>
                                            <p:fltVal val="0"/>
                                          </p:val>
                                        </p:tav>
                                        <p:tav tm="100000">
                                          <p:val>
                                            <p:strVal val="#ppt_w"/>
                                          </p:val>
                                        </p:tav>
                                      </p:tavLst>
                                    </p:anim>
                                    <p:anim calcmode="lin" valueType="num">
                                      <p:cBhvr>
                                        <p:cTn id="289" dur="5674" fill="hold"/>
                                        <p:tgtEl>
                                          <p:spTgt spid="507"/>
                                        </p:tgtEl>
                                        <p:attrNameLst>
                                          <p:attrName>ppt_h</p:attrName>
                                        </p:attrNameLst>
                                      </p:cBhvr>
                                      <p:tavLst>
                                        <p:tav tm="0">
                                          <p:val>
                                            <p:fltVal val="0"/>
                                          </p:val>
                                        </p:tav>
                                        <p:tav tm="100000">
                                          <p:val>
                                            <p:strVal val="#ppt_h"/>
                                          </p:val>
                                        </p:tav>
                                      </p:tavLst>
                                    </p:anim>
                                    <p:anim calcmode="lin" valueType="num">
                                      <p:cBhvr>
                                        <p:cTn id="290" dur="5674" fill="hold"/>
                                        <p:tgtEl>
                                          <p:spTgt spid="507"/>
                                        </p:tgtEl>
                                        <p:attrNameLst>
                                          <p:attrName>ppt_x</p:attrName>
                                        </p:attrNameLst>
                                      </p:cBhvr>
                                      <p:tavLst>
                                        <p:tav tm="0">
                                          <p:val>
                                            <p:fltVal val="0.5"/>
                                          </p:val>
                                        </p:tav>
                                        <p:tav tm="100000">
                                          <p:val>
                                            <p:strVal val="#ppt_x"/>
                                          </p:val>
                                        </p:tav>
                                      </p:tavLst>
                                    </p:anim>
                                    <p:anim calcmode="lin" valueType="num">
                                      <p:cBhvr>
                                        <p:cTn id="291" dur="5674" fill="hold"/>
                                        <p:tgtEl>
                                          <p:spTgt spid="507"/>
                                        </p:tgtEl>
                                        <p:attrNameLst>
                                          <p:attrName>ppt_y</p:attrName>
                                        </p:attrNameLst>
                                      </p:cBhvr>
                                      <p:tavLst>
                                        <p:tav tm="0">
                                          <p:val>
                                            <p:fltVal val="0.5"/>
                                          </p:val>
                                        </p:tav>
                                        <p:tav tm="100000">
                                          <p:val>
                                            <p:strVal val="#ppt_y"/>
                                          </p:val>
                                        </p:tav>
                                      </p:tavLst>
                                    </p:anim>
                                  </p:childTnLst>
                                </p:cTn>
                              </p:par>
                              <p:par>
                                <p:cTn id="292" presetID="23" presetClass="entr" presetSubtype="528" repeatCount="indefinite" fill="hold" grpId="0" nodeType="withEffect">
                                  <p:stCondLst>
                                    <p:cond delay="1036"/>
                                  </p:stCondLst>
                                  <p:childTnLst>
                                    <p:set>
                                      <p:cBhvr>
                                        <p:cTn id="293" dur="1" fill="hold">
                                          <p:stCondLst>
                                            <p:cond delay="0"/>
                                          </p:stCondLst>
                                        </p:cTn>
                                        <p:tgtEl>
                                          <p:spTgt spid="508"/>
                                        </p:tgtEl>
                                        <p:attrNameLst>
                                          <p:attrName>style.visibility</p:attrName>
                                        </p:attrNameLst>
                                      </p:cBhvr>
                                      <p:to>
                                        <p:strVal val="visible"/>
                                      </p:to>
                                    </p:set>
                                    <p:anim calcmode="lin" valueType="num">
                                      <p:cBhvr>
                                        <p:cTn id="294" dur="5466" fill="hold"/>
                                        <p:tgtEl>
                                          <p:spTgt spid="508"/>
                                        </p:tgtEl>
                                        <p:attrNameLst>
                                          <p:attrName>ppt_w</p:attrName>
                                        </p:attrNameLst>
                                      </p:cBhvr>
                                      <p:tavLst>
                                        <p:tav tm="0">
                                          <p:val>
                                            <p:fltVal val="0"/>
                                          </p:val>
                                        </p:tav>
                                        <p:tav tm="100000">
                                          <p:val>
                                            <p:strVal val="#ppt_w"/>
                                          </p:val>
                                        </p:tav>
                                      </p:tavLst>
                                    </p:anim>
                                    <p:anim calcmode="lin" valueType="num">
                                      <p:cBhvr>
                                        <p:cTn id="295" dur="5466" fill="hold"/>
                                        <p:tgtEl>
                                          <p:spTgt spid="508"/>
                                        </p:tgtEl>
                                        <p:attrNameLst>
                                          <p:attrName>ppt_h</p:attrName>
                                        </p:attrNameLst>
                                      </p:cBhvr>
                                      <p:tavLst>
                                        <p:tav tm="0">
                                          <p:val>
                                            <p:fltVal val="0"/>
                                          </p:val>
                                        </p:tav>
                                        <p:tav tm="100000">
                                          <p:val>
                                            <p:strVal val="#ppt_h"/>
                                          </p:val>
                                        </p:tav>
                                      </p:tavLst>
                                    </p:anim>
                                    <p:anim calcmode="lin" valueType="num">
                                      <p:cBhvr>
                                        <p:cTn id="296" dur="5466" fill="hold"/>
                                        <p:tgtEl>
                                          <p:spTgt spid="508"/>
                                        </p:tgtEl>
                                        <p:attrNameLst>
                                          <p:attrName>ppt_x</p:attrName>
                                        </p:attrNameLst>
                                      </p:cBhvr>
                                      <p:tavLst>
                                        <p:tav tm="0">
                                          <p:val>
                                            <p:fltVal val="0.5"/>
                                          </p:val>
                                        </p:tav>
                                        <p:tav tm="100000">
                                          <p:val>
                                            <p:strVal val="#ppt_x"/>
                                          </p:val>
                                        </p:tav>
                                      </p:tavLst>
                                    </p:anim>
                                    <p:anim calcmode="lin" valueType="num">
                                      <p:cBhvr>
                                        <p:cTn id="297" dur="5466" fill="hold"/>
                                        <p:tgtEl>
                                          <p:spTgt spid="508"/>
                                        </p:tgtEl>
                                        <p:attrNameLst>
                                          <p:attrName>ppt_y</p:attrName>
                                        </p:attrNameLst>
                                      </p:cBhvr>
                                      <p:tavLst>
                                        <p:tav tm="0">
                                          <p:val>
                                            <p:fltVal val="0.5"/>
                                          </p:val>
                                        </p:tav>
                                        <p:tav tm="100000">
                                          <p:val>
                                            <p:strVal val="#ppt_y"/>
                                          </p:val>
                                        </p:tav>
                                      </p:tavLst>
                                    </p:anim>
                                  </p:childTnLst>
                                </p:cTn>
                              </p:par>
                              <p:par>
                                <p:cTn id="298" presetID="23" presetClass="entr" presetSubtype="528" repeatCount="indefinite" fill="hold" grpId="0" nodeType="withEffect">
                                  <p:stCondLst>
                                    <p:cond delay="1643"/>
                                  </p:stCondLst>
                                  <p:childTnLst>
                                    <p:set>
                                      <p:cBhvr>
                                        <p:cTn id="299" dur="1" fill="hold">
                                          <p:stCondLst>
                                            <p:cond delay="0"/>
                                          </p:stCondLst>
                                        </p:cTn>
                                        <p:tgtEl>
                                          <p:spTgt spid="509"/>
                                        </p:tgtEl>
                                        <p:attrNameLst>
                                          <p:attrName>style.visibility</p:attrName>
                                        </p:attrNameLst>
                                      </p:cBhvr>
                                      <p:to>
                                        <p:strVal val="visible"/>
                                      </p:to>
                                    </p:set>
                                    <p:anim calcmode="lin" valueType="num">
                                      <p:cBhvr>
                                        <p:cTn id="300" dur="3531" fill="hold"/>
                                        <p:tgtEl>
                                          <p:spTgt spid="509"/>
                                        </p:tgtEl>
                                        <p:attrNameLst>
                                          <p:attrName>ppt_w</p:attrName>
                                        </p:attrNameLst>
                                      </p:cBhvr>
                                      <p:tavLst>
                                        <p:tav tm="0">
                                          <p:val>
                                            <p:fltVal val="0"/>
                                          </p:val>
                                        </p:tav>
                                        <p:tav tm="100000">
                                          <p:val>
                                            <p:strVal val="#ppt_w"/>
                                          </p:val>
                                        </p:tav>
                                      </p:tavLst>
                                    </p:anim>
                                    <p:anim calcmode="lin" valueType="num">
                                      <p:cBhvr>
                                        <p:cTn id="301" dur="3531" fill="hold"/>
                                        <p:tgtEl>
                                          <p:spTgt spid="509"/>
                                        </p:tgtEl>
                                        <p:attrNameLst>
                                          <p:attrName>ppt_h</p:attrName>
                                        </p:attrNameLst>
                                      </p:cBhvr>
                                      <p:tavLst>
                                        <p:tav tm="0">
                                          <p:val>
                                            <p:fltVal val="0"/>
                                          </p:val>
                                        </p:tav>
                                        <p:tav tm="100000">
                                          <p:val>
                                            <p:strVal val="#ppt_h"/>
                                          </p:val>
                                        </p:tav>
                                      </p:tavLst>
                                    </p:anim>
                                    <p:anim calcmode="lin" valueType="num">
                                      <p:cBhvr>
                                        <p:cTn id="302" dur="3531" fill="hold"/>
                                        <p:tgtEl>
                                          <p:spTgt spid="509"/>
                                        </p:tgtEl>
                                        <p:attrNameLst>
                                          <p:attrName>ppt_x</p:attrName>
                                        </p:attrNameLst>
                                      </p:cBhvr>
                                      <p:tavLst>
                                        <p:tav tm="0">
                                          <p:val>
                                            <p:fltVal val="0.5"/>
                                          </p:val>
                                        </p:tav>
                                        <p:tav tm="100000">
                                          <p:val>
                                            <p:strVal val="#ppt_x"/>
                                          </p:val>
                                        </p:tav>
                                      </p:tavLst>
                                    </p:anim>
                                    <p:anim calcmode="lin" valueType="num">
                                      <p:cBhvr>
                                        <p:cTn id="303" dur="3531" fill="hold"/>
                                        <p:tgtEl>
                                          <p:spTgt spid="509"/>
                                        </p:tgtEl>
                                        <p:attrNameLst>
                                          <p:attrName>ppt_y</p:attrName>
                                        </p:attrNameLst>
                                      </p:cBhvr>
                                      <p:tavLst>
                                        <p:tav tm="0">
                                          <p:val>
                                            <p:fltVal val="0.5"/>
                                          </p:val>
                                        </p:tav>
                                        <p:tav tm="100000">
                                          <p:val>
                                            <p:strVal val="#ppt_y"/>
                                          </p:val>
                                        </p:tav>
                                      </p:tavLst>
                                    </p:anim>
                                  </p:childTnLst>
                                </p:cTn>
                              </p:par>
                              <p:par>
                                <p:cTn id="304" presetID="23" presetClass="entr" presetSubtype="528" repeatCount="indefinite" fill="hold" grpId="0" nodeType="withEffect">
                                  <p:stCondLst>
                                    <p:cond delay="2769"/>
                                  </p:stCondLst>
                                  <p:childTnLst>
                                    <p:set>
                                      <p:cBhvr>
                                        <p:cTn id="305" dur="1" fill="hold">
                                          <p:stCondLst>
                                            <p:cond delay="0"/>
                                          </p:stCondLst>
                                        </p:cTn>
                                        <p:tgtEl>
                                          <p:spTgt spid="510"/>
                                        </p:tgtEl>
                                        <p:attrNameLst>
                                          <p:attrName>style.visibility</p:attrName>
                                        </p:attrNameLst>
                                      </p:cBhvr>
                                      <p:to>
                                        <p:strVal val="visible"/>
                                      </p:to>
                                    </p:set>
                                    <p:anim calcmode="lin" valueType="num">
                                      <p:cBhvr>
                                        <p:cTn id="306" dur="3326" fill="hold"/>
                                        <p:tgtEl>
                                          <p:spTgt spid="510"/>
                                        </p:tgtEl>
                                        <p:attrNameLst>
                                          <p:attrName>ppt_w</p:attrName>
                                        </p:attrNameLst>
                                      </p:cBhvr>
                                      <p:tavLst>
                                        <p:tav tm="0">
                                          <p:val>
                                            <p:fltVal val="0"/>
                                          </p:val>
                                        </p:tav>
                                        <p:tav tm="100000">
                                          <p:val>
                                            <p:strVal val="#ppt_w"/>
                                          </p:val>
                                        </p:tav>
                                      </p:tavLst>
                                    </p:anim>
                                    <p:anim calcmode="lin" valueType="num">
                                      <p:cBhvr>
                                        <p:cTn id="307" dur="3326" fill="hold"/>
                                        <p:tgtEl>
                                          <p:spTgt spid="510"/>
                                        </p:tgtEl>
                                        <p:attrNameLst>
                                          <p:attrName>ppt_h</p:attrName>
                                        </p:attrNameLst>
                                      </p:cBhvr>
                                      <p:tavLst>
                                        <p:tav tm="0">
                                          <p:val>
                                            <p:fltVal val="0"/>
                                          </p:val>
                                        </p:tav>
                                        <p:tav tm="100000">
                                          <p:val>
                                            <p:strVal val="#ppt_h"/>
                                          </p:val>
                                        </p:tav>
                                      </p:tavLst>
                                    </p:anim>
                                    <p:anim calcmode="lin" valueType="num">
                                      <p:cBhvr>
                                        <p:cTn id="308" dur="3326" fill="hold"/>
                                        <p:tgtEl>
                                          <p:spTgt spid="510"/>
                                        </p:tgtEl>
                                        <p:attrNameLst>
                                          <p:attrName>ppt_x</p:attrName>
                                        </p:attrNameLst>
                                      </p:cBhvr>
                                      <p:tavLst>
                                        <p:tav tm="0">
                                          <p:val>
                                            <p:fltVal val="0.5"/>
                                          </p:val>
                                        </p:tav>
                                        <p:tav tm="100000">
                                          <p:val>
                                            <p:strVal val="#ppt_x"/>
                                          </p:val>
                                        </p:tav>
                                      </p:tavLst>
                                    </p:anim>
                                    <p:anim calcmode="lin" valueType="num">
                                      <p:cBhvr>
                                        <p:cTn id="309" dur="3326" fill="hold"/>
                                        <p:tgtEl>
                                          <p:spTgt spid="510"/>
                                        </p:tgtEl>
                                        <p:attrNameLst>
                                          <p:attrName>ppt_y</p:attrName>
                                        </p:attrNameLst>
                                      </p:cBhvr>
                                      <p:tavLst>
                                        <p:tav tm="0">
                                          <p:val>
                                            <p:fltVal val="0.5"/>
                                          </p:val>
                                        </p:tav>
                                        <p:tav tm="100000">
                                          <p:val>
                                            <p:strVal val="#ppt_y"/>
                                          </p:val>
                                        </p:tav>
                                      </p:tavLst>
                                    </p:anim>
                                  </p:childTnLst>
                                </p:cTn>
                              </p:par>
                              <p:par>
                                <p:cTn id="310" presetID="23" presetClass="entr" presetSubtype="528" repeatCount="indefinite" fill="hold" grpId="0" nodeType="withEffect">
                                  <p:stCondLst>
                                    <p:cond delay="1615"/>
                                  </p:stCondLst>
                                  <p:childTnLst>
                                    <p:set>
                                      <p:cBhvr>
                                        <p:cTn id="311" dur="1" fill="hold">
                                          <p:stCondLst>
                                            <p:cond delay="0"/>
                                          </p:stCondLst>
                                        </p:cTn>
                                        <p:tgtEl>
                                          <p:spTgt spid="511"/>
                                        </p:tgtEl>
                                        <p:attrNameLst>
                                          <p:attrName>style.visibility</p:attrName>
                                        </p:attrNameLst>
                                      </p:cBhvr>
                                      <p:to>
                                        <p:strVal val="visible"/>
                                      </p:to>
                                    </p:set>
                                    <p:anim calcmode="lin" valueType="num">
                                      <p:cBhvr>
                                        <p:cTn id="312" dur="3031" fill="hold"/>
                                        <p:tgtEl>
                                          <p:spTgt spid="511"/>
                                        </p:tgtEl>
                                        <p:attrNameLst>
                                          <p:attrName>ppt_w</p:attrName>
                                        </p:attrNameLst>
                                      </p:cBhvr>
                                      <p:tavLst>
                                        <p:tav tm="0">
                                          <p:val>
                                            <p:fltVal val="0"/>
                                          </p:val>
                                        </p:tav>
                                        <p:tav tm="100000">
                                          <p:val>
                                            <p:strVal val="#ppt_w"/>
                                          </p:val>
                                        </p:tav>
                                      </p:tavLst>
                                    </p:anim>
                                    <p:anim calcmode="lin" valueType="num">
                                      <p:cBhvr>
                                        <p:cTn id="313" dur="3031" fill="hold"/>
                                        <p:tgtEl>
                                          <p:spTgt spid="511"/>
                                        </p:tgtEl>
                                        <p:attrNameLst>
                                          <p:attrName>ppt_h</p:attrName>
                                        </p:attrNameLst>
                                      </p:cBhvr>
                                      <p:tavLst>
                                        <p:tav tm="0">
                                          <p:val>
                                            <p:fltVal val="0"/>
                                          </p:val>
                                        </p:tav>
                                        <p:tav tm="100000">
                                          <p:val>
                                            <p:strVal val="#ppt_h"/>
                                          </p:val>
                                        </p:tav>
                                      </p:tavLst>
                                    </p:anim>
                                    <p:anim calcmode="lin" valueType="num">
                                      <p:cBhvr>
                                        <p:cTn id="314" dur="3031" fill="hold"/>
                                        <p:tgtEl>
                                          <p:spTgt spid="511"/>
                                        </p:tgtEl>
                                        <p:attrNameLst>
                                          <p:attrName>ppt_x</p:attrName>
                                        </p:attrNameLst>
                                      </p:cBhvr>
                                      <p:tavLst>
                                        <p:tav tm="0">
                                          <p:val>
                                            <p:fltVal val="0.5"/>
                                          </p:val>
                                        </p:tav>
                                        <p:tav tm="100000">
                                          <p:val>
                                            <p:strVal val="#ppt_x"/>
                                          </p:val>
                                        </p:tav>
                                      </p:tavLst>
                                    </p:anim>
                                    <p:anim calcmode="lin" valueType="num">
                                      <p:cBhvr>
                                        <p:cTn id="315" dur="3031" fill="hold"/>
                                        <p:tgtEl>
                                          <p:spTgt spid="511"/>
                                        </p:tgtEl>
                                        <p:attrNameLst>
                                          <p:attrName>ppt_y</p:attrName>
                                        </p:attrNameLst>
                                      </p:cBhvr>
                                      <p:tavLst>
                                        <p:tav tm="0">
                                          <p:val>
                                            <p:fltVal val="0.5"/>
                                          </p:val>
                                        </p:tav>
                                        <p:tav tm="100000">
                                          <p:val>
                                            <p:strVal val="#ppt_y"/>
                                          </p:val>
                                        </p:tav>
                                      </p:tavLst>
                                    </p:anim>
                                  </p:childTnLst>
                                </p:cTn>
                              </p:par>
                              <p:par>
                                <p:cTn id="316" presetID="23" presetClass="entr" presetSubtype="528" repeatCount="indefinite" fill="hold" grpId="0" nodeType="withEffect">
                                  <p:stCondLst>
                                    <p:cond delay="1219"/>
                                  </p:stCondLst>
                                  <p:childTnLst>
                                    <p:set>
                                      <p:cBhvr>
                                        <p:cTn id="317" dur="1" fill="hold">
                                          <p:stCondLst>
                                            <p:cond delay="0"/>
                                          </p:stCondLst>
                                        </p:cTn>
                                        <p:tgtEl>
                                          <p:spTgt spid="512"/>
                                        </p:tgtEl>
                                        <p:attrNameLst>
                                          <p:attrName>style.visibility</p:attrName>
                                        </p:attrNameLst>
                                      </p:cBhvr>
                                      <p:to>
                                        <p:strVal val="visible"/>
                                      </p:to>
                                    </p:set>
                                    <p:anim calcmode="lin" valueType="num">
                                      <p:cBhvr>
                                        <p:cTn id="318" dur="3455" fill="hold"/>
                                        <p:tgtEl>
                                          <p:spTgt spid="512"/>
                                        </p:tgtEl>
                                        <p:attrNameLst>
                                          <p:attrName>ppt_w</p:attrName>
                                        </p:attrNameLst>
                                      </p:cBhvr>
                                      <p:tavLst>
                                        <p:tav tm="0">
                                          <p:val>
                                            <p:fltVal val="0"/>
                                          </p:val>
                                        </p:tav>
                                        <p:tav tm="100000">
                                          <p:val>
                                            <p:strVal val="#ppt_w"/>
                                          </p:val>
                                        </p:tav>
                                      </p:tavLst>
                                    </p:anim>
                                    <p:anim calcmode="lin" valueType="num">
                                      <p:cBhvr>
                                        <p:cTn id="319" dur="3455" fill="hold"/>
                                        <p:tgtEl>
                                          <p:spTgt spid="512"/>
                                        </p:tgtEl>
                                        <p:attrNameLst>
                                          <p:attrName>ppt_h</p:attrName>
                                        </p:attrNameLst>
                                      </p:cBhvr>
                                      <p:tavLst>
                                        <p:tav tm="0">
                                          <p:val>
                                            <p:fltVal val="0"/>
                                          </p:val>
                                        </p:tav>
                                        <p:tav tm="100000">
                                          <p:val>
                                            <p:strVal val="#ppt_h"/>
                                          </p:val>
                                        </p:tav>
                                      </p:tavLst>
                                    </p:anim>
                                    <p:anim calcmode="lin" valueType="num">
                                      <p:cBhvr>
                                        <p:cTn id="320" dur="3455" fill="hold"/>
                                        <p:tgtEl>
                                          <p:spTgt spid="512"/>
                                        </p:tgtEl>
                                        <p:attrNameLst>
                                          <p:attrName>ppt_x</p:attrName>
                                        </p:attrNameLst>
                                      </p:cBhvr>
                                      <p:tavLst>
                                        <p:tav tm="0">
                                          <p:val>
                                            <p:fltVal val="0.5"/>
                                          </p:val>
                                        </p:tav>
                                        <p:tav tm="100000">
                                          <p:val>
                                            <p:strVal val="#ppt_x"/>
                                          </p:val>
                                        </p:tav>
                                      </p:tavLst>
                                    </p:anim>
                                    <p:anim calcmode="lin" valueType="num">
                                      <p:cBhvr>
                                        <p:cTn id="321" dur="3455" fill="hold"/>
                                        <p:tgtEl>
                                          <p:spTgt spid="512"/>
                                        </p:tgtEl>
                                        <p:attrNameLst>
                                          <p:attrName>ppt_y</p:attrName>
                                        </p:attrNameLst>
                                      </p:cBhvr>
                                      <p:tavLst>
                                        <p:tav tm="0">
                                          <p:val>
                                            <p:fltVal val="0.5"/>
                                          </p:val>
                                        </p:tav>
                                        <p:tav tm="100000">
                                          <p:val>
                                            <p:strVal val="#ppt_y"/>
                                          </p:val>
                                        </p:tav>
                                      </p:tavLst>
                                    </p:anim>
                                  </p:childTnLst>
                                </p:cTn>
                              </p:par>
                              <p:par>
                                <p:cTn id="322" presetID="23" presetClass="entr" presetSubtype="528" repeatCount="indefinite" fill="hold" grpId="0" nodeType="withEffect">
                                  <p:stCondLst>
                                    <p:cond delay="2542"/>
                                  </p:stCondLst>
                                  <p:childTnLst>
                                    <p:set>
                                      <p:cBhvr>
                                        <p:cTn id="323" dur="1" fill="hold">
                                          <p:stCondLst>
                                            <p:cond delay="0"/>
                                          </p:stCondLst>
                                        </p:cTn>
                                        <p:tgtEl>
                                          <p:spTgt spid="513"/>
                                        </p:tgtEl>
                                        <p:attrNameLst>
                                          <p:attrName>style.visibility</p:attrName>
                                        </p:attrNameLst>
                                      </p:cBhvr>
                                      <p:to>
                                        <p:strVal val="visible"/>
                                      </p:to>
                                    </p:set>
                                    <p:anim calcmode="lin" valueType="num">
                                      <p:cBhvr>
                                        <p:cTn id="324" dur="4132" fill="hold"/>
                                        <p:tgtEl>
                                          <p:spTgt spid="513"/>
                                        </p:tgtEl>
                                        <p:attrNameLst>
                                          <p:attrName>ppt_w</p:attrName>
                                        </p:attrNameLst>
                                      </p:cBhvr>
                                      <p:tavLst>
                                        <p:tav tm="0">
                                          <p:val>
                                            <p:fltVal val="0"/>
                                          </p:val>
                                        </p:tav>
                                        <p:tav tm="100000">
                                          <p:val>
                                            <p:strVal val="#ppt_w"/>
                                          </p:val>
                                        </p:tav>
                                      </p:tavLst>
                                    </p:anim>
                                    <p:anim calcmode="lin" valueType="num">
                                      <p:cBhvr>
                                        <p:cTn id="325" dur="4132" fill="hold"/>
                                        <p:tgtEl>
                                          <p:spTgt spid="513"/>
                                        </p:tgtEl>
                                        <p:attrNameLst>
                                          <p:attrName>ppt_h</p:attrName>
                                        </p:attrNameLst>
                                      </p:cBhvr>
                                      <p:tavLst>
                                        <p:tav tm="0">
                                          <p:val>
                                            <p:fltVal val="0"/>
                                          </p:val>
                                        </p:tav>
                                        <p:tav tm="100000">
                                          <p:val>
                                            <p:strVal val="#ppt_h"/>
                                          </p:val>
                                        </p:tav>
                                      </p:tavLst>
                                    </p:anim>
                                    <p:anim calcmode="lin" valueType="num">
                                      <p:cBhvr>
                                        <p:cTn id="326" dur="4132" fill="hold"/>
                                        <p:tgtEl>
                                          <p:spTgt spid="513"/>
                                        </p:tgtEl>
                                        <p:attrNameLst>
                                          <p:attrName>ppt_x</p:attrName>
                                        </p:attrNameLst>
                                      </p:cBhvr>
                                      <p:tavLst>
                                        <p:tav tm="0">
                                          <p:val>
                                            <p:fltVal val="0.5"/>
                                          </p:val>
                                        </p:tav>
                                        <p:tav tm="100000">
                                          <p:val>
                                            <p:strVal val="#ppt_x"/>
                                          </p:val>
                                        </p:tav>
                                      </p:tavLst>
                                    </p:anim>
                                    <p:anim calcmode="lin" valueType="num">
                                      <p:cBhvr>
                                        <p:cTn id="327" dur="4132" fill="hold"/>
                                        <p:tgtEl>
                                          <p:spTgt spid="513"/>
                                        </p:tgtEl>
                                        <p:attrNameLst>
                                          <p:attrName>ppt_y</p:attrName>
                                        </p:attrNameLst>
                                      </p:cBhvr>
                                      <p:tavLst>
                                        <p:tav tm="0">
                                          <p:val>
                                            <p:fltVal val="0.5"/>
                                          </p:val>
                                        </p:tav>
                                        <p:tav tm="100000">
                                          <p:val>
                                            <p:strVal val="#ppt_y"/>
                                          </p:val>
                                        </p:tav>
                                      </p:tavLst>
                                    </p:anim>
                                  </p:childTnLst>
                                </p:cTn>
                              </p:par>
                              <p:par>
                                <p:cTn id="328" presetID="23" presetClass="entr" presetSubtype="528" repeatCount="indefinite" fill="hold" grpId="0" nodeType="withEffect">
                                  <p:stCondLst>
                                    <p:cond delay="2479"/>
                                  </p:stCondLst>
                                  <p:childTnLst>
                                    <p:set>
                                      <p:cBhvr>
                                        <p:cTn id="329" dur="1" fill="hold">
                                          <p:stCondLst>
                                            <p:cond delay="0"/>
                                          </p:stCondLst>
                                        </p:cTn>
                                        <p:tgtEl>
                                          <p:spTgt spid="514"/>
                                        </p:tgtEl>
                                        <p:attrNameLst>
                                          <p:attrName>style.visibility</p:attrName>
                                        </p:attrNameLst>
                                      </p:cBhvr>
                                      <p:to>
                                        <p:strVal val="visible"/>
                                      </p:to>
                                    </p:set>
                                    <p:anim calcmode="lin" valueType="num">
                                      <p:cBhvr>
                                        <p:cTn id="330" dur="3564" fill="hold"/>
                                        <p:tgtEl>
                                          <p:spTgt spid="514"/>
                                        </p:tgtEl>
                                        <p:attrNameLst>
                                          <p:attrName>ppt_w</p:attrName>
                                        </p:attrNameLst>
                                      </p:cBhvr>
                                      <p:tavLst>
                                        <p:tav tm="0">
                                          <p:val>
                                            <p:fltVal val="0"/>
                                          </p:val>
                                        </p:tav>
                                        <p:tav tm="100000">
                                          <p:val>
                                            <p:strVal val="#ppt_w"/>
                                          </p:val>
                                        </p:tav>
                                      </p:tavLst>
                                    </p:anim>
                                    <p:anim calcmode="lin" valueType="num">
                                      <p:cBhvr>
                                        <p:cTn id="331" dur="3564" fill="hold"/>
                                        <p:tgtEl>
                                          <p:spTgt spid="514"/>
                                        </p:tgtEl>
                                        <p:attrNameLst>
                                          <p:attrName>ppt_h</p:attrName>
                                        </p:attrNameLst>
                                      </p:cBhvr>
                                      <p:tavLst>
                                        <p:tav tm="0">
                                          <p:val>
                                            <p:fltVal val="0"/>
                                          </p:val>
                                        </p:tav>
                                        <p:tav tm="100000">
                                          <p:val>
                                            <p:strVal val="#ppt_h"/>
                                          </p:val>
                                        </p:tav>
                                      </p:tavLst>
                                    </p:anim>
                                    <p:anim calcmode="lin" valueType="num">
                                      <p:cBhvr>
                                        <p:cTn id="332" dur="3564" fill="hold"/>
                                        <p:tgtEl>
                                          <p:spTgt spid="514"/>
                                        </p:tgtEl>
                                        <p:attrNameLst>
                                          <p:attrName>ppt_x</p:attrName>
                                        </p:attrNameLst>
                                      </p:cBhvr>
                                      <p:tavLst>
                                        <p:tav tm="0">
                                          <p:val>
                                            <p:fltVal val="0.5"/>
                                          </p:val>
                                        </p:tav>
                                        <p:tav tm="100000">
                                          <p:val>
                                            <p:strVal val="#ppt_x"/>
                                          </p:val>
                                        </p:tav>
                                      </p:tavLst>
                                    </p:anim>
                                    <p:anim calcmode="lin" valueType="num">
                                      <p:cBhvr>
                                        <p:cTn id="333" dur="3564" fill="hold"/>
                                        <p:tgtEl>
                                          <p:spTgt spid="514"/>
                                        </p:tgtEl>
                                        <p:attrNameLst>
                                          <p:attrName>ppt_y</p:attrName>
                                        </p:attrNameLst>
                                      </p:cBhvr>
                                      <p:tavLst>
                                        <p:tav tm="0">
                                          <p:val>
                                            <p:fltVal val="0.5"/>
                                          </p:val>
                                        </p:tav>
                                        <p:tav tm="100000">
                                          <p:val>
                                            <p:strVal val="#ppt_y"/>
                                          </p:val>
                                        </p:tav>
                                      </p:tavLst>
                                    </p:anim>
                                  </p:childTnLst>
                                </p:cTn>
                              </p:par>
                              <p:par>
                                <p:cTn id="334" presetID="23" presetClass="entr" presetSubtype="528" repeatCount="indefinite" fill="hold" grpId="0" nodeType="withEffect">
                                  <p:stCondLst>
                                    <p:cond delay="2017"/>
                                  </p:stCondLst>
                                  <p:childTnLst>
                                    <p:set>
                                      <p:cBhvr>
                                        <p:cTn id="335" dur="1" fill="hold">
                                          <p:stCondLst>
                                            <p:cond delay="0"/>
                                          </p:stCondLst>
                                        </p:cTn>
                                        <p:tgtEl>
                                          <p:spTgt spid="515"/>
                                        </p:tgtEl>
                                        <p:attrNameLst>
                                          <p:attrName>style.visibility</p:attrName>
                                        </p:attrNameLst>
                                      </p:cBhvr>
                                      <p:to>
                                        <p:strVal val="visible"/>
                                      </p:to>
                                    </p:set>
                                    <p:anim calcmode="lin" valueType="num">
                                      <p:cBhvr>
                                        <p:cTn id="336" dur="5939" fill="hold"/>
                                        <p:tgtEl>
                                          <p:spTgt spid="515"/>
                                        </p:tgtEl>
                                        <p:attrNameLst>
                                          <p:attrName>ppt_w</p:attrName>
                                        </p:attrNameLst>
                                      </p:cBhvr>
                                      <p:tavLst>
                                        <p:tav tm="0">
                                          <p:val>
                                            <p:fltVal val="0"/>
                                          </p:val>
                                        </p:tav>
                                        <p:tav tm="100000">
                                          <p:val>
                                            <p:strVal val="#ppt_w"/>
                                          </p:val>
                                        </p:tav>
                                      </p:tavLst>
                                    </p:anim>
                                    <p:anim calcmode="lin" valueType="num">
                                      <p:cBhvr>
                                        <p:cTn id="337" dur="5939" fill="hold"/>
                                        <p:tgtEl>
                                          <p:spTgt spid="515"/>
                                        </p:tgtEl>
                                        <p:attrNameLst>
                                          <p:attrName>ppt_h</p:attrName>
                                        </p:attrNameLst>
                                      </p:cBhvr>
                                      <p:tavLst>
                                        <p:tav tm="0">
                                          <p:val>
                                            <p:fltVal val="0"/>
                                          </p:val>
                                        </p:tav>
                                        <p:tav tm="100000">
                                          <p:val>
                                            <p:strVal val="#ppt_h"/>
                                          </p:val>
                                        </p:tav>
                                      </p:tavLst>
                                    </p:anim>
                                    <p:anim calcmode="lin" valueType="num">
                                      <p:cBhvr>
                                        <p:cTn id="338" dur="5939" fill="hold"/>
                                        <p:tgtEl>
                                          <p:spTgt spid="515"/>
                                        </p:tgtEl>
                                        <p:attrNameLst>
                                          <p:attrName>ppt_x</p:attrName>
                                        </p:attrNameLst>
                                      </p:cBhvr>
                                      <p:tavLst>
                                        <p:tav tm="0">
                                          <p:val>
                                            <p:fltVal val="0.5"/>
                                          </p:val>
                                        </p:tav>
                                        <p:tav tm="100000">
                                          <p:val>
                                            <p:strVal val="#ppt_x"/>
                                          </p:val>
                                        </p:tav>
                                      </p:tavLst>
                                    </p:anim>
                                    <p:anim calcmode="lin" valueType="num">
                                      <p:cBhvr>
                                        <p:cTn id="339" dur="5939" fill="hold"/>
                                        <p:tgtEl>
                                          <p:spTgt spid="515"/>
                                        </p:tgtEl>
                                        <p:attrNameLst>
                                          <p:attrName>ppt_y</p:attrName>
                                        </p:attrNameLst>
                                      </p:cBhvr>
                                      <p:tavLst>
                                        <p:tav tm="0">
                                          <p:val>
                                            <p:fltVal val="0.5"/>
                                          </p:val>
                                        </p:tav>
                                        <p:tav tm="100000">
                                          <p:val>
                                            <p:strVal val="#ppt_y"/>
                                          </p:val>
                                        </p:tav>
                                      </p:tavLst>
                                    </p:anim>
                                  </p:childTnLst>
                                </p:cTn>
                              </p:par>
                              <p:par>
                                <p:cTn id="340" presetID="23" presetClass="entr" presetSubtype="528" repeatCount="indefinite" fill="hold" grpId="0" nodeType="withEffect">
                                  <p:stCondLst>
                                    <p:cond delay="2166"/>
                                  </p:stCondLst>
                                  <p:childTnLst>
                                    <p:set>
                                      <p:cBhvr>
                                        <p:cTn id="341" dur="1" fill="hold">
                                          <p:stCondLst>
                                            <p:cond delay="0"/>
                                          </p:stCondLst>
                                        </p:cTn>
                                        <p:tgtEl>
                                          <p:spTgt spid="516"/>
                                        </p:tgtEl>
                                        <p:attrNameLst>
                                          <p:attrName>style.visibility</p:attrName>
                                        </p:attrNameLst>
                                      </p:cBhvr>
                                      <p:to>
                                        <p:strVal val="visible"/>
                                      </p:to>
                                    </p:set>
                                    <p:anim calcmode="lin" valueType="num">
                                      <p:cBhvr>
                                        <p:cTn id="342" dur="5616" fill="hold"/>
                                        <p:tgtEl>
                                          <p:spTgt spid="516"/>
                                        </p:tgtEl>
                                        <p:attrNameLst>
                                          <p:attrName>ppt_w</p:attrName>
                                        </p:attrNameLst>
                                      </p:cBhvr>
                                      <p:tavLst>
                                        <p:tav tm="0">
                                          <p:val>
                                            <p:fltVal val="0"/>
                                          </p:val>
                                        </p:tav>
                                        <p:tav tm="100000">
                                          <p:val>
                                            <p:strVal val="#ppt_w"/>
                                          </p:val>
                                        </p:tav>
                                      </p:tavLst>
                                    </p:anim>
                                    <p:anim calcmode="lin" valueType="num">
                                      <p:cBhvr>
                                        <p:cTn id="343" dur="5616" fill="hold"/>
                                        <p:tgtEl>
                                          <p:spTgt spid="516"/>
                                        </p:tgtEl>
                                        <p:attrNameLst>
                                          <p:attrName>ppt_h</p:attrName>
                                        </p:attrNameLst>
                                      </p:cBhvr>
                                      <p:tavLst>
                                        <p:tav tm="0">
                                          <p:val>
                                            <p:fltVal val="0"/>
                                          </p:val>
                                        </p:tav>
                                        <p:tav tm="100000">
                                          <p:val>
                                            <p:strVal val="#ppt_h"/>
                                          </p:val>
                                        </p:tav>
                                      </p:tavLst>
                                    </p:anim>
                                    <p:anim calcmode="lin" valueType="num">
                                      <p:cBhvr>
                                        <p:cTn id="344" dur="5616" fill="hold"/>
                                        <p:tgtEl>
                                          <p:spTgt spid="516"/>
                                        </p:tgtEl>
                                        <p:attrNameLst>
                                          <p:attrName>ppt_x</p:attrName>
                                        </p:attrNameLst>
                                      </p:cBhvr>
                                      <p:tavLst>
                                        <p:tav tm="0">
                                          <p:val>
                                            <p:fltVal val="0.5"/>
                                          </p:val>
                                        </p:tav>
                                        <p:tav tm="100000">
                                          <p:val>
                                            <p:strVal val="#ppt_x"/>
                                          </p:val>
                                        </p:tav>
                                      </p:tavLst>
                                    </p:anim>
                                    <p:anim calcmode="lin" valueType="num">
                                      <p:cBhvr>
                                        <p:cTn id="345" dur="5616" fill="hold"/>
                                        <p:tgtEl>
                                          <p:spTgt spid="516"/>
                                        </p:tgtEl>
                                        <p:attrNameLst>
                                          <p:attrName>ppt_y</p:attrName>
                                        </p:attrNameLst>
                                      </p:cBhvr>
                                      <p:tavLst>
                                        <p:tav tm="0">
                                          <p:val>
                                            <p:fltVal val="0.5"/>
                                          </p:val>
                                        </p:tav>
                                        <p:tav tm="100000">
                                          <p:val>
                                            <p:strVal val="#ppt_y"/>
                                          </p:val>
                                        </p:tav>
                                      </p:tavLst>
                                    </p:anim>
                                  </p:childTnLst>
                                </p:cTn>
                              </p:par>
                              <p:par>
                                <p:cTn id="346" presetID="23" presetClass="entr" presetSubtype="528" repeatCount="indefinite" fill="hold" grpId="0" nodeType="withEffect">
                                  <p:stCondLst>
                                    <p:cond delay="2990"/>
                                  </p:stCondLst>
                                  <p:childTnLst>
                                    <p:set>
                                      <p:cBhvr>
                                        <p:cTn id="347" dur="1" fill="hold">
                                          <p:stCondLst>
                                            <p:cond delay="0"/>
                                          </p:stCondLst>
                                        </p:cTn>
                                        <p:tgtEl>
                                          <p:spTgt spid="517"/>
                                        </p:tgtEl>
                                        <p:attrNameLst>
                                          <p:attrName>style.visibility</p:attrName>
                                        </p:attrNameLst>
                                      </p:cBhvr>
                                      <p:to>
                                        <p:strVal val="visible"/>
                                      </p:to>
                                    </p:set>
                                    <p:anim calcmode="lin" valueType="num">
                                      <p:cBhvr>
                                        <p:cTn id="348" dur="4745" fill="hold"/>
                                        <p:tgtEl>
                                          <p:spTgt spid="517"/>
                                        </p:tgtEl>
                                        <p:attrNameLst>
                                          <p:attrName>ppt_w</p:attrName>
                                        </p:attrNameLst>
                                      </p:cBhvr>
                                      <p:tavLst>
                                        <p:tav tm="0">
                                          <p:val>
                                            <p:fltVal val="0"/>
                                          </p:val>
                                        </p:tav>
                                        <p:tav tm="100000">
                                          <p:val>
                                            <p:strVal val="#ppt_w"/>
                                          </p:val>
                                        </p:tav>
                                      </p:tavLst>
                                    </p:anim>
                                    <p:anim calcmode="lin" valueType="num">
                                      <p:cBhvr>
                                        <p:cTn id="349" dur="4745" fill="hold"/>
                                        <p:tgtEl>
                                          <p:spTgt spid="517"/>
                                        </p:tgtEl>
                                        <p:attrNameLst>
                                          <p:attrName>ppt_h</p:attrName>
                                        </p:attrNameLst>
                                      </p:cBhvr>
                                      <p:tavLst>
                                        <p:tav tm="0">
                                          <p:val>
                                            <p:fltVal val="0"/>
                                          </p:val>
                                        </p:tav>
                                        <p:tav tm="100000">
                                          <p:val>
                                            <p:strVal val="#ppt_h"/>
                                          </p:val>
                                        </p:tav>
                                      </p:tavLst>
                                    </p:anim>
                                    <p:anim calcmode="lin" valueType="num">
                                      <p:cBhvr>
                                        <p:cTn id="350" dur="4745" fill="hold"/>
                                        <p:tgtEl>
                                          <p:spTgt spid="517"/>
                                        </p:tgtEl>
                                        <p:attrNameLst>
                                          <p:attrName>ppt_x</p:attrName>
                                        </p:attrNameLst>
                                      </p:cBhvr>
                                      <p:tavLst>
                                        <p:tav tm="0">
                                          <p:val>
                                            <p:fltVal val="0.5"/>
                                          </p:val>
                                        </p:tav>
                                        <p:tav tm="100000">
                                          <p:val>
                                            <p:strVal val="#ppt_x"/>
                                          </p:val>
                                        </p:tav>
                                      </p:tavLst>
                                    </p:anim>
                                    <p:anim calcmode="lin" valueType="num">
                                      <p:cBhvr>
                                        <p:cTn id="351" dur="4745" fill="hold"/>
                                        <p:tgtEl>
                                          <p:spTgt spid="517"/>
                                        </p:tgtEl>
                                        <p:attrNameLst>
                                          <p:attrName>ppt_y</p:attrName>
                                        </p:attrNameLst>
                                      </p:cBhvr>
                                      <p:tavLst>
                                        <p:tav tm="0">
                                          <p:val>
                                            <p:fltVal val="0.5"/>
                                          </p:val>
                                        </p:tav>
                                        <p:tav tm="100000">
                                          <p:val>
                                            <p:strVal val="#ppt_y"/>
                                          </p:val>
                                        </p:tav>
                                      </p:tavLst>
                                    </p:anim>
                                  </p:childTnLst>
                                </p:cTn>
                              </p:par>
                              <p:par>
                                <p:cTn id="352" presetID="23" presetClass="entr" presetSubtype="528" repeatCount="indefinite" fill="hold" grpId="0" nodeType="withEffect">
                                  <p:stCondLst>
                                    <p:cond delay="1019"/>
                                  </p:stCondLst>
                                  <p:childTnLst>
                                    <p:set>
                                      <p:cBhvr>
                                        <p:cTn id="353" dur="1" fill="hold">
                                          <p:stCondLst>
                                            <p:cond delay="0"/>
                                          </p:stCondLst>
                                        </p:cTn>
                                        <p:tgtEl>
                                          <p:spTgt spid="518"/>
                                        </p:tgtEl>
                                        <p:attrNameLst>
                                          <p:attrName>style.visibility</p:attrName>
                                        </p:attrNameLst>
                                      </p:cBhvr>
                                      <p:to>
                                        <p:strVal val="visible"/>
                                      </p:to>
                                    </p:set>
                                    <p:anim calcmode="lin" valueType="num">
                                      <p:cBhvr>
                                        <p:cTn id="354" dur="5188" fill="hold"/>
                                        <p:tgtEl>
                                          <p:spTgt spid="518"/>
                                        </p:tgtEl>
                                        <p:attrNameLst>
                                          <p:attrName>ppt_w</p:attrName>
                                        </p:attrNameLst>
                                      </p:cBhvr>
                                      <p:tavLst>
                                        <p:tav tm="0">
                                          <p:val>
                                            <p:fltVal val="0"/>
                                          </p:val>
                                        </p:tav>
                                        <p:tav tm="100000">
                                          <p:val>
                                            <p:strVal val="#ppt_w"/>
                                          </p:val>
                                        </p:tav>
                                      </p:tavLst>
                                    </p:anim>
                                    <p:anim calcmode="lin" valueType="num">
                                      <p:cBhvr>
                                        <p:cTn id="355" dur="5188" fill="hold"/>
                                        <p:tgtEl>
                                          <p:spTgt spid="518"/>
                                        </p:tgtEl>
                                        <p:attrNameLst>
                                          <p:attrName>ppt_h</p:attrName>
                                        </p:attrNameLst>
                                      </p:cBhvr>
                                      <p:tavLst>
                                        <p:tav tm="0">
                                          <p:val>
                                            <p:fltVal val="0"/>
                                          </p:val>
                                        </p:tav>
                                        <p:tav tm="100000">
                                          <p:val>
                                            <p:strVal val="#ppt_h"/>
                                          </p:val>
                                        </p:tav>
                                      </p:tavLst>
                                    </p:anim>
                                    <p:anim calcmode="lin" valueType="num">
                                      <p:cBhvr>
                                        <p:cTn id="356" dur="5188" fill="hold"/>
                                        <p:tgtEl>
                                          <p:spTgt spid="518"/>
                                        </p:tgtEl>
                                        <p:attrNameLst>
                                          <p:attrName>ppt_x</p:attrName>
                                        </p:attrNameLst>
                                      </p:cBhvr>
                                      <p:tavLst>
                                        <p:tav tm="0">
                                          <p:val>
                                            <p:fltVal val="0.5"/>
                                          </p:val>
                                        </p:tav>
                                        <p:tav tm="100000">
                                          <p:val>
                                            <p:strVal val="#ppt_x"/>
                                          </p:val>
                                        </p:tav>
                                      </p:tavLst>
                                    </p:anim>
                                    <p:anim calcmode="lin" valueType="num">
                                      <p:cBhvr>
                                        <p:cTn id="357" dur="5188" fill="hold"/>
                                        <p:tgtEl>
                                          <p:spTgt spid="518"/>
                                        </p:tgtEl>
                                        <p:attrNameLst>
                                          <p:attrName>ppt_y</p:attrName>
                                        </p:attrNameLst>
                                      </p:cBhvr>
                                      <p:tavLst>
                                        <p:tav tm="0">
                                          <p:val>
                                            <p:fltVal val="0.5"/>
                                          </p:val>
                                        </p:tav>
                                        <p:tav tm="100000">
                                          <p:val>
                                            <p:strVal val="#ppt_y"/>
                                          </p:val>
                                        </p:tav>
                                      </p:tavLst>
                                    </p:anim>
                                  </p:childTnLst>
                                </p:cTn>
                              </p:par>
                              <p:par>
                                <p:cTn id="358" presetID="23" presetClass="entr" presetSubtype="528" repeatCount="indefinite" fill="hold" grpId="0" nodeType="withEffect">
                                  <p:stCondLst>
                                    <p:cond delay="1486"/>
                                  </p:stCondLst>
                                  <p:childTnLst>
                                    <p:set>
                                      <p:cBhvr>
                                        <p:cTn id="359" dur="1" fill="hold">
                                          <p:stCondLst>
                                            <p:cond delay="0"/>
                                          </p:stCondLst>
                                        </p:cTn>
                                        <p:tgtEl>
                                          <p:spTgt spid="519"/>
                                        </p:tgtEl>
                                        <p:attrNameLst>
                                          <p:attrName>style.visibility</p:attrName>
                                        </p:attrNameLst>
                                      </p:cBhvr>
                                      <p:to>
                                        <p:strVal val="visible"/>
                                      </p:to>
                                    </p:set>
                                    <p:anim calcmode="lin" valueType="num">
                                      <p:cBhvr>
                                        <p:cTn id="360" dur="3435" fill="hold"/>
                                        <p:tgtEl>
                                          <p:spTgt spid="519"/>
                                        </p:tgtEl>
                                        <p:attrNameLst>
                                          <p:attrName>ppt_w</p:attrName>
                                        </p:attrNameLst>
                                      </p:cBhvr>
                                      <p:tavLst>
                                        <p:tav tm="0">
                                          <p:val>
                                            <p:fltVal val="0"/>
                                          </p:val>
                                        </p:tav>
                                        <p:tav tm="100000">
                                          <p:val>
                                            <p:strVal val="#ppt_w"/>
                                          </p:val>
                                        </p:tav>
                                      </p:tavLst>
                                    </p:anim>
                                    <p:anim calcmode="lin" valueType="num">
                                      <p:cBhvr>
                                        <p:cTn id="361" dur="3435" fill="hold"/>
                                        <p:tgtEl>
                                          <p:spTgt spid="519"/>
                                        </p:tgtEl>
                                        <p:attrNameLst>
                                          <p:attrName>ppt_h</p:attrName>
                                        </p:attrNameLst>
                                      </p:cBhvr>
                                      <p:tavLst>
                                        <p:tav tm="0">
                                          <p:val>
                                            <p:fltVal val="0"/>
                                          </p:val>
                                        </p:tav>
                                        <p:tav tm="100000">
                                          <p:val>
                                            <p:strVal val="#ppt_h"/>
                                          </p:val>
                                        </p:tav>
                                      </p:tavLst>
                                    </p:anim>
                                    <p:anim calcmode="lin" valueType="num">
                                      <p:cBhvr>
                                        <p:cTn id="362" dur="3435" fill="hold"/>
                                        <p:tgtEl>
                                          <p:spTgt spid="519"/>
                                        </p:tgtEl>
                                        <p:attrNameLst>
                                          <p:attrName>ppt_x</p:attrName>
                                        </p:attrNameLst>
                                      </p:cBhvr>
                                      <p:tavLst>
                                        <p:tav tm="0">
                                          <p:val>
                                            <p:fltVal val="0.5"/>
                                          </p:val>
                                        </p:tav>
                                        <p:tav tm="100000">
                                          <p:val>
                                            <p:strVal val="#ppt_x"/>
                                          </p:val>
                                        </p:tav>
                                      </p:tavLst>
                                    </p:anim>
                                    <p:anim calcmode="lin" valueType="num">
                                      <p:cBhvr>
                                        <p:cTn id="363" dur="3435" fill="hold"/>
                                        <p:tgtEl>
                                          <p:spTgt spid="519"/>
                                        </p:tgtEl>
                                        <p:attrNameLst>
                                          <p:attrName>ppt_y</p:attrName>
                                        </p:attrNameLst>
                                      </p:cBhvr>
                                      <p:tavLst>
                                        <p:tav tm="0">
                                          <p:val>
                                            <p:fltVal val="0.5"/>
                                          </p:val>
                                        </p:tav>
                                        <p:tav tm="100000">
                                          <p:val>
                                            <p:strVal val="#ppt_y"/>
                                          </p:val>
                                        </p:tav>
                                      </p:tavLst>
                                    </p:anim>
                                  </p:childTnLst>
                                </p:cTn>
                              </p:par>
                              <p:par>
                                <p:cTn id="364" presetID="23" presetClass="entr" presetSubtype="528" repeatCount="indefinite" fill="hold" grpId="0" nodeType="withEffect">
                                  <p:stCondLst>
                                    <p:cond delay="1239"/>
                                  </p:stCondLst>
                                  <p:childTnLst>
                                    <p:set>
                                      <p:cBhvr>
                                        <p:cTn id="365" dur="1" fill="hold">
                                          <p:stCondLst>
                                            <p:cond delay="0"/>
                                          </p:stCondLst>
                                        </p:cTn>
                                        <p:tgtEl>
                                          <p:spTgt spid="520"/>
                                        </p:tgtEl>
                                        <p:attrNameLst>
                                          <p:attrName>style.visibility</p:attrName>
                                        </p:attrNameLst>
                                      </p:cBhvr>
                                      <p:to>
                                        <p:strVal val="visible"/>
                                      </p:to>
                                    </p:set>
                                    <p:anim calcmode="lin" valueType="num">
                                      <p:cBhvr>
                                        <p:cTn id="366" dur="3773" fill="hold"/>
                                        <p:tgtEl>
                                          <p:spTgt spid="520"/>
                                        </p:tgtEl>
                                        <p:attrNameLst>
                                          <p:attrName>ppt_w</p:attrName>
                                        </p:attrNameLst>
                                      </p:cBhvr>
                                      <p:tavLst>
                                        <p:tav tm="0">
                                          <p:val>
                                            <p:fltVal val="0"/>
                                          </p:val>
                                        </p:tav>
                                        <p:tav tm="100000">
                                          <p:val>
                                            <p:strVal val="#ppt_w"/>
                                          </p:val>
                                        </p:tav>
                                      </p:tavLst>
                                    </p:anim>
                                    <p:anim calcmode="lin" valueType="num">
                                      <p:cBhvr>
                                        <p:cTn id="367" dur="3773" fill="hold"/>
                                        <p:tgtEl>
                                          <p:spTgt spid="520"/>
                                        </p:tgtEl>
                                        <p:attrNameLst>
                                          <p:attrName>ppt_h</p:attrName>
                                        </p:attrNameLst>
                                      </p:cBhvr>
                                      <p:tavLst>
                                        <p:tav tm="0">
                                          <p:val>
                                            <p:fltVal val="0"/>
                                          </p:val>
                                        </p:tav>
                                        <p:tav tm="100000">
                                          <p:val>
                                            <p:strVal val="#ppt_h"/>
                                          </p:val>
                                        </p:tav>
                                      </p:tavLst>
                                    </p:anim>
                                    <p:anim calcmode="lin" valueType="num">
                                      <p:cBhvr>
                                        <p:cTn id="368" dur="3773" fill="hold"/>
                                        <p:tgtEl>
                                          <p:spTgt spid="520"/>
                                        </p:tgtEl>
                                        <p:attrNameLst>
                                          <p:attrName>ppt_x</p:attrName>
                                        </p:attrNameLst>
                                      </p:cBhvr>
                                      <p:tavLst>
                                        <p:tav tm="0">
                                          <p:val>
                                            <p:fltVal val="0.5"/>
                                          </p:val>
                                        </p:tav>
                                        <p:tav tm="100000">
                                          <p:val>
                                            <p:strVal val="#ppt_x"/>
                                          </p:val>
                                        </p:tav>
                                      </p:tavLst>
                                    </p:anim>
                                    <p:anim calcmode="lin" valueType="num">
                                      <p:cBhvr>
                                        <p:cTn id="369" dur="3773" fill="hold"/>
                                        <p:tgtEl>
                                          <p:spTgt spid="520"/>
                                        </p:tgtEl>
                                        <p:attrNameLst>
                                          <p:attrName>ppt_y</p:attrName>
                                        </p:attrNameLst>
                                      </p:cBhvr>
                                      <p:tavLst>
                                        <p:tav tm="0">
                                          <p:val>
                                            <p:fltVal val="0.5"/>
                                          </p:val>
                                        </p:tav>
                                        <p:tav tm="100000">
                                          <p:val>
                                            <p:strVal val="#ppt_y"/>
                                          </p:val>
                                        </p:tav>
                                      </p:tavLst>
                                    </p:anim>
                                  </p:childTnLst>
                                </p:cTn>
                              </p:par>
                              <p:par>
                                <p:cTn id="370" presetID="23" presetClass="entr" presetSubtype="528" repeatCount="indefinite" fill="hold" grpId="0" nodeType="withEffect">
                                  <p:stCondLst>
                                    <p:cond delay="2086"/>
                                  </p:stCondLst>
                                  <p:childTnLst>
                                    <p:set>
                                      <p:cBhvr>
                                        <p:cTn id="371" dur="1" fill="hold">
                                          <p:stCondLst>
                                            <p:cond delay="0"/>
                                          </p:stCondLst>
                                        </p:cTn>
                                        <p:tgtEl>
                                          <p:spTgt spid="521"/>
                                        </p:tgtEl>
                                        <p:attrNameLst>
                                          <p:attrName>style.visibility</p:attrName>
                                        </p:attrNameLst>
                                      </p:cBhvr>
                                      <p:to>
                                        <p:strVal val="visible"/>
                                      </p:to>
                                    </p:set>
                                    <p:anim calcmode="lin" valueType="num">
                                      <p:cBhvr>
                                        <p:cTn id="372" dur="3085" fill="hold"/>
                                        <p:tgtEl>
                                          <p:spTgt spid="521"/>
                                        </p:tgtEl>
                                        <p:attrNameLst>
                                          <p:attrName>ppt_w</p:attrName>
                                        </p:attrNameLst>
                                      </p:cBhvr>
                                      <p:tavLst>
                                        <p:tav tm="0">
                                          <p:val>
                                            <p:fltVal val="0"/>
                                          </p:val>
                                        </p:tav>
                                        <p:tav tm="100000">
                                          <p:val>
                                            <p:strVal val="#ppt_w"/>
                                          </p:val>
                                        </p:tav>
                                      </p:tavLst>
                                    </p:anim>
                                    <p:anim calcmode="lin" valueType="num">
                                      <p:cBhvr>
                                        <p:cTn id="373" dur="3085" fill="hold"/>
                                        <p:tgtEl>
                                          <p:spTgt spid="521"/>
                                        </p:tgtEl>
                                        <p:attrNameLst>
                                          <p:attrName>ppt_h</p:attrName>
                                        </p:attrNameLst>
                                      </p:cBhvr>
                                      <p:tavLst>
                                        <p:tav tm="0">
                                          <p:val>
                                            <p:fltVal val="0"/>
                                          </p:val>
                                        </p:tav>
                                        <p:tav tm="100000">
                                          <p:val>
                                            <p:strVal val="#ppt_h"/>
                                          </p:val>
                                        </p:tav>
                                      </p:tavLst>
                                    </p:anim>
                                    <p:anim calcmode="lin" valueType="num">
                                      <p:cBhvr>
                                        <p:cTn id="374" dur="3085" fill="hold"/>
                                        <p:tgtEl>
                                          <p:spTgt spid="521"/>
                                        </p:tgtEl>
                                        <p:attrNameLst>
                                          <p:attrName>ppt_x</p:attrName>
                                        </p:attrNameLst>
                                      </p:cBhvr>
                                      <p:tavLst>
                                        <p:tav tm="0">
                                          <p:val>
                                            <p:fltVal val="0.5"/>
                                          </p:val>
                                        </p:tav>
                                        <p:tav tm="100000">
                                          <p:val>
                                            <p:strVal val="#ppt_x"/>
                                          </p:val>
                                        </p:tav>
                                      </p:tavLst>
                                    </p:anim>
                                    <p:anim calcmode="lin" valueType="num">
                                      <p:cBhvr>
                                        <p:cTn id="375" dur="3085" fill="hold"/>
                                        <p:tgtEl>
                                          <p:spTgt spid="521"/>
                                        </p:tgtEl>
                                        <p:attrNameLst>
                                          <p:attrName>ppt_y</p:attrName>
                                        </p:attrNameLst>
                                      </p:cBhvr>
                                      <p:tavLst>
                                        <p:tav tm="0">
                                          <p:val>
                                            <p:fltVal val="0.5"/>
                                          </p:val>
                                        </p:tav>
                                        <p:tav tm="100000">
                                          <p:val>
                                            <p:strVal val="#ppt_y"/>
                                          </p:val>
                                        </p:tav>
                                      </p:tavLst>
                                    </p:anim>
                                  </p:childTnLst>
                                </p:cTn>
                              </p:par>
                              <p:par>
                                <p:cTn id="376" presetID="23" presetClass="entr" presetSubtype="528" repeatCount="indefinite" fill="hold" grpId="0" nodeType="withEffect">
                                  <p:stCondLst>
                                    <p:cond delay="537"/>
                                  </p:stCondLst>
                                  <p:childTnLst>
                                    <p:set>
                                      <p:cBhvr>
                                        <p:cTn id="377" dur="1" fill="hold">
                                          <p:stCondLst>
                                            <p:cond delay="0"/>
                                          </p:stCondLst>
                                        </p:cTn>
                                        <p:tgtEl>
                                          <p:spTgt spid="522"/>
                                        </p:tgtEl>
                                        <p:attrNameLst>
                                          <p:attrName>style.visibility</p:attrName>
                                        </p:attrNameLst>
                                      </p:cBhvr>
                                      <p:to>
                                        <p:strVal val="visible"/>
                                      </p:to>
                                    </p:set>
                                    <p:anim calcmode="lin" valueType="num">
                                      <p:cBhvr>
                                        <p:cTn id="378" dur="5484" fill="hold"/>
                                        <p:tgtEl>
                                          <p:spTgt spid="522"/>
                                        </p:tgtEl>
                                        <p:attrNameLst>
                                          <p:attrName>ppt_w</p:attrName>
                                        </p:attrNameLst>
                                      </p:cBhvr>
                                      <p:tavLst>
                                        <p:tav tm="0">
                                          <p:val>
                                            <p:fltVal val="0"/>
                                          </p:val>
                                        </p:tav>
                                        <p:tav tm="100000">
                                          <p:val>
                                            <p:strVal val="#ppt_w"/>
                                          </p:val>
                                        </p:tav>
                                      </p:tavLst>
                                    </p:anim>
                                    <p:anim calcmode="lin" valueType="num">
                                      <p:cBhvr>
                                        <p:cTn id="379" dur="5484" fill="hold"/>
                                        <p:tgtEl>
                                          <p:spTgt spid="522"/>
                                        </p:tgtEl>
                                        <p:attrNameLst>
                                          <p:attrName>ppt_h</p:attrName>
                                        </p:attrNameLst>
                                      </p:cBhvr>
                                      <p:tavLst>
                                        <p:tav tm="0">
                                          <p:val>
                                            <p:fltVal val="0"/>
                                          </p:val>
                                        </p:tav>
                                        <p:tav tm="100000">
                                          <p:val>
                                            <p:strVal val="#ppt_h"/>
                                          </p:val>
                                        </p:tav>
                                      </p:tavLst>
                                    </p:anim>
                                    <p:anim calcmode="lin" valueType="num">
                                      <p:cBhvr>
                                        <p:cTn id="380" dur="5484" fill="hold"/>
                                        <p:tgtEl>
                                          <p:spTgt spid="522"/>
                                        </p:tgtEl>
                                        <p:attrNameLst>
                                          <p:attrName>ppt_x</p:attrName>
                                        </p:attrNameLst>
                                      </p:cBhvr>
                                      <p:tavLst>
                                        <p:tav tm="0">
                                          <p:val>
                                            <p:fltVal val="0.5"/>
                                          </p:val>
                                        </p:tav>
                                        <p:tav tm="100000">
                                          <p:val>
                                            <p:strVal val="#ppt_x"/>
                                          </p:val>
                                        </p:tav>
                                      </p:tavLst>
                                    </p:anim>
                                    <p:anim calcmode="lin" valueType="num">
                                      <p:cBhvr>
                                        <p:cTn id="381" dur="5484" fill="hold"/>
                                        <p:tgtEl>
                                          <p:spTgt spid="522"/>
                                        </p:tgtEl>
                                        <p:attrNameLst>
                                          <p:attrName>ppt_y</p:attrName>
                                        </p:attrNameLst>
                                      </p:cBhvr>
                                      <p:tavLst>
                                        <p:tav tm="0">
                                          <p:val>
                                            <p:fltVal val="0.5"/>
                                          </p:val>
                                        </p:tav>
                                        <p:tav tm="100000">
                                          <p:val>
                                            <p:strVal val="#ppt_y"/>
                                          </p:val>
                                        </p:tav>
                                      </p:tavLst>
                                    </p:anim>
                                  </p:childTnLst>
                                </p:cTn>
                              </p:par>
                              <p:par>
                                <p:cTn id="382" presetID="23" presetClass="entr" presetSubtype="528" repeatCount="indefinite" fill="hold" grpId="0" nodeType="withEffect">
                                  <p:stCondLst>
                                    <p:cond delay="1269"/>
                                  </p:stCondLst>
                                  <p:childTnLst>
                                    <p:set>
                                      <p:cBhvr>
                                        <p:cTn id="383" dur="1" fill="hold">
                                          <p:stCondLst>
                                            <p:cond delay="0"/>
                                          </p:stCondLst>
                                        </p:cTn>
                                        <p:tgtEl>
                                          <p:spTgt spid="523"/>
                                        </p:tgtEl>
                                        <p:attrNameLst>
                                          <p:attrName>style.visibility</p:attrName>
                                        </p:attrNameLst>
                                      </p:cBhvr>
                                      <p:to>
                                        <p:strVal val="visible"/>
                                      </p:to>
                                    </p:set>
                                    <p:anim calcmode="lin" valueType="num">
                                      <p:cBhvr>
                                        <p:cTn id="384" dur="5350" fill="hold"/>
                                        <p:tgtEl>
                                          <p:spTgt spid="523"/>
                                        </p:tgtEl>
                                        <p:attrNameLst>
                                          <p:attrName>ppt_w</p:attrName>
                                        </p:attrNameLst>
                                      </p:cBhvr>
                                      <p:tavLst>
                                        <p:tav tm="0">
                                          <p:val>
                                            <p:fltVal val="0"/>
                                          </p:val>
                                        </p:tav>
                                        <p:tav tm="100000">
                                          <p:val>
                                            <p:strVal val="#ppt_w"/>
                                          </p:val>
                                        </p:tav>
                                      </p:tavLst>
                                    </p:anim>
                                    <p:anim calcmode="lin" valueType="num">
                                      <p:cBhvr>
                                        <p:cTn id="385" dur="5350" fill="hold"/>
                                        <p:tgtEl>
                                          <p:spTgt spid="523"/>
                                        </p:tgtEl>
                                        <p:attrNameLst>
                                          <p:attrName>ppt_h</p:attrName>
                                        </p:attrNameLst>
                                      </p:cBhvr>
                                      <p:tavLst>
                                        <p:tav tm="0">
                                          <p:val>
                                            <p:fltVal val="0"/>
                                          </p:val>
                                        </p:tav>
                                        <p:tav tm="100000">
                                          <p:val>
                                            <p:strVal val="#ppt_h"/>
                                          </p:val>
                                        </p:tav>
                                      </p:tavLst>
                                    </p:anim>
                                    <p:anim calcmode="lin" valueType="num">
                                      <p:cBhvr>
                                        <p:cTn id="386" dur="5350" fill="hold"/>
                                        <p:tgtEl>
                                          <p:spTgt spid="523"/>
                                        </p:tgtEl>
                                        <p:attrNameLst>
                                          <p:attrName>ppt_x</p:attrName>
                                        </p:attrNameLst>
                                      </p:cBhvr>
                                      <p:tavLst>
                                        <p:tav tm="0">
                                          <p:val>
                                            <p:fltVal val="0.5"/>
                                          </p:val>
                                        </p:tav>
                                        <p:tav tm="100000">
                                          <p:val>
                                            <p:strVal val="#ppt_x"/>
                                          </p:val>
                                        </p:tav>
                                      </p:tavLst>
                                    </p:anim>
                                    <p:anim calcmode="lin" valueType="num">
                                      <p:cBhvr>
                                        <p:cTn id="387" dur="5350" fill="hold"/>
                                        <p:tgtEl>
                                          <p:spTgt spid="523"/>
                                        </p:tgtEl>
                                        <p:attrNameLst>
                                          <p:attrName>ppt_y</p:attrName>
                                        </p:attrNameLst>
                                      </p:cBhvr>
                                      <p:tavLst>
                                        <p:tav tm="0">
                                          <p:val>
                                            <p:fltVal val="0.5"/>
                                          </p:val>
                                        </p:tav>
                                        <p:tav tm="100000">
                                          <p:val>
                                            <p:strVal val="#ppt_y"/>
                                          </p:val>
                                        </p:tav>
                                      </p:tavLst>
                                    </p:anim>
                                  </p:childTnLst>
                                </p:cTn>
                              </p:par>
                              <p:par>
                                <p:cTn id="388" presetID="23" presetClass="entr" presetSubtype="528" repeatCount="indefinite" fill="hold" grpId="0" nodeType="withEffect">
                                  <p:stCondLst>
                                    <p:cond delay="1630"/>
                                  </p:stCondLst>
                                  <p:childTnLst>
                                    <p:set>
                                      <p:cBhvr>
                                        <p:cTn id="389" dur="1" fill="hold">
                                          <p:stCondLst>
                                            <p:cond delay="0"/>
                                          </p:stCondLst>
                                        </p:cTn>
                                        <p:tgtEl>
                                          <p:spTgt spid="524"/>
                                        </p:tgtEl>
                                        <p:attrNameLst>
                                          <p:attrName>style.visibility</p:attrName>
                                        </p:attrNameLst>
                                      </p:cBhvr>
                                      <p:to>
                                        <p:strVal val="visible"/>
                                      </p:to>
                                    </p:set>
                                    <p:anim calcmode="lin" valueType="num">
                                      <p:cBhvr>
                                        <p:cTn id="390" dur="5373" fill="hold"/>
                                        <p:tgtEl>
                                          <p:spTgt spid="524"/>
                                        </p:tgtEl>
                                        <p:attrNameLst>
                                          <p:attrName>ppt_w</p:attrName>
                                        </p:attrNameLst>
                                      </p:cBhvr>
                                      <p:tavLst>
                                        <p:tav tm="0">
                                          <p:val>
                                            <p:fltVal val="0"/>
                                          </p:val>
                                        </p:tav>
                                        <p:tav tm="100000">
                                          <p:val>
                                            <p:strVal val="#ppt_w"/>
                                          </p:val>
                                        </p:tav>
                                      </p:tavLst>
                                    </p:anim>
                                    <p:anim calcmode="lin" valueType="num">
                                      <p:cBhvr>
                                        <p:cTn id="391" dur="5373" fill="hold"/>
                                        <p:tgtEl>
                                          <p:spTgt spid="524"/>
                                        </p:tgtEl>
                                        <p:attrNameLst>
                                          <p:attrName>ppt_h</p:attrName>
                                        </p:attrNameLst>
                                      </p:cBhvr>
                                      <p:tavLst>
                                        <p:tav tm="0">
                                          <p:val>
                                            <p:fltVal val="0"/>
                                          </p:val>
                                        </p:tav>
                                        <p:tav tm="100000">
                                          <p:val>
                                            <p:strVal val="#ppt_h"/>
                                          </p:val>
                                        </p:tav>
                                      </p:tavLst>
                                    </p:anim>
                                    <p:anim calcmode="lin" valueType="num">
                                      <p:cBhvr>
                                        <p:cTn id="392" dur="5373" fill="hold"/>
                                        <p:tgtEl>
                                          <p:spTgt spid="524"/>
                                        </p:tgtEl>
                                        <p:attrNameLst>
                                          <p:attrName>ppt_x</p:attrName>
                                        </p:attrNameLst>
                                      </p:cBhvr>
                                      <p:tavLst>
                                        <p:tav tm="0">
                                          <p:val>
                                            <p:fltVal val="0.5"/>
                                          </p:val>
                                        </p:tav>
                                        <p:tav tm="100000">
                                          <p:val>
                                            <p:strVal val="#ppt_x"/>
                                          </p:val>
                                        </p:tav>
                                      </p:tavLst>
                                    </p:anim>
                                    <p:anim calcmode="lin" valueType="num">
                                      <p:cBhvr>
                                        <p:cTn id="393" dur="5373" fill="hold"/>
                                        <p:tgtEl>
                                          <p:spTgt spid="524"/>
                                        </p:tgtEl>
                                        <p:attrNameLst>
                                          <p:attrName>ppt_y</p:attrName>
                                        </p:attrNameLst>
                                      </p:cBhvr>
                                      <p:tavLst>
                                        <p:tav tm="0">
                                          <p:val>
                                            <p:fltVal val="0.5"/>
                                          </p:val>
                                        </p:tav>
                                        <p:tav tm="100000">
                                          <p:val>
                                            <p:strVal val="#ppt_y"/>
                                          </p:val>
                                        </p:tav>
                                      </p:tavLst>
                                    </p:anim>
                                  </p:childTnLst>
                                </p:cTn>
                              </p:par>
                              <p:par>
                                <p:cTn id="394" presetID="23" presetClass="entr" presetSubtype="528" repeatCount="indefinite" fill="hold" grpId="0" nodeType="withEffect">
                                  <p:stCondLst>
                                    <p:cond delay="2444"/>
                                  </p:stCondLst>
                                  <p:childTnLst>
                                    <p:set>
                                      <p:cBhvr>
                                        <p:cTn id="395" dur="1" fill="hold">
                                          <p:stCondLst>
                                            <p:cond delay="0"/>
                                          </p:stCondLst>
                                        </p:cTn>
                                        <p:tgtEl>
                                          <p:spTgt spid="525"/>
                                        </p:tgtEl>
                                        <p:attrNameLst>
                                          <p:attrName>style.visibility</p:attrName>
                                        </p:attrNameLst>
                                      </p:cBhvr>
                                      <p:to>
                                        <p:strVal val="visible"/>
                                      </p:to>
                                    </p:set>
                                    <p:anim calcmode="lin" valueType="num">
                                      <p:cBhvr>
                                        <p:cTn id="396" dur="3998" fill="hold"/>
                                        <p:tgtEl>
                                          <p:spTgt spid="525"/>
                                        </p:tgtEl>
                                        <p:attrNameLst>
                                          <p:attrName>ppt_w</p:attrName>
                                        </p:attrNameLst>
                                      </p:cBhvr>
                                      <p:tavLst>
                                        <p:tav tm="0">
                                          <p:val>
                                            <p:fltVal val="0"/>
                                          </p:val>
                                        </p:tav>
                                        <p:tav tm="100000">
                                          <p:val>
                                            <p:strVal val="#ppt_w"/>
                                          </p:val>
                                        </p:tav>
                                      </p:tavLst>
                                    </p:anim>
                                    <p:anim calcmode="lin" valueType="num">
                                      <p:cBhvr>
                                        <p:cTn id="397" dur="3998" fill="hold"/>
                                        <p:tgtEl>
                                          <p:spTgt spid="525"/>
                                        </p:tgtEl>
                                        <p:attrNameLst>
                                          <p:attrName>ppt_h</p:attrName>
                                        </p:attrNameLst>
                                      </p:cBhvr>
                                      <p:tavLst>
                                        <p:tav tm="0">
                                          <p:val>
                                            <p:fltVal val="0"/>
                                          </p:val>
                                        </p:tav>
                                        <p:tav tm="100000">
                                          <p:val>
                                            <p:strVal val="#ppt_h"/>
                                          </p:val>
                                        </p:tav>
                                      </p:tavLst>
                                    </p:anim>
                                    <p:anim calcmode="lin" valueType="num">
                                      <p:cBhvr>
                                        <p:cTn id="398" dur="3998" fill="hold"/>
                                        <p:tgtEl>
                                          <p:spTgt spid="525"/>
                                        </p:tgtEl>
                                        <p:attrNameLst>
                                          <p:attrName>ppt_x</p:attrName>
                                        </p:attrNameLst>
                                      </p:cBhvr>
                                      <p:tavLst>
                                        <p:tav tm="0">
                                          <p:val>
                                            <p:fltVal val="0.5"/>
                                          </p:val>
                                        </p:tav>
                                        <p:tav tm="100000">
                                          <p:val>
                                            <p:strVal val="#ppt_x"/>
                                          </p:val>
                                        </p:tav>
                                      </p:tavLst>
                                    </p:anim>
                                    <p:anim calcmode="lin" valueType="num">
                                      <p:cBhvr>
                                        <p:cTn id="399" dur="3998" fill="hold"/>
                                        <p:tgtEl>
                                          <p:spTgt spid="525"/>
                                        </p:tgtEl>
                                        <p:attrNameLst>
                                          <p:attrName>ppt_y</p:attrName>
                                        </p:attrNameLst>
                                      </p:cBhvr>
                                      <p:tavLst>
                                        <p:tav tm="0">
                                          <p:val>
                                            <p:fltVal val="0.5"/>
                                          </p:val>
                                        </p:tav>
                                        <p:tav tm="100000">
                                          <p:val>
                                            <p:strVal val="#ppt_y"/>
                                          </p:val>
                                        </p:tav>
                                      </p:tavLst>
                                    </p:anim>
                                  </p:childTnLst>
                                </p:cTn>
                              </p:par>
                              <p:par>
                                <p:cTn id="400" presetID="23" presetClass="entr" presetSubtype="528" repeatCount="indefinite" fill="hold" grpId="0" nodeType="withEffect">
                                  <p:stCondLst>
                                    <p:cond delay="1623"/>
                                  </p:stCondLst>
                                  <p:childTnLst>
                                    <p:set>
                                      <p:cBhvr>
                                        <p:cTn id="401" dur="1" fill="hold">
                                          <p:stCondLst>
                                            <p:cond delay="0"/>
                                          </p:stCondLst>
                                        </p:cTn>
                                        <p:tgtEl>
                                          <p:spTgt spid="526"/>
                                        </p:tgtEl>
                                        <p:attrNameLst>
                                          <p:attrName>style.visibility</p:attrName>
                                        </p:attrNameLst>
                                      </p:cBhvr>
                                      <p:to>
                                        <p:strVal val="visible"/>
                                      </p:to>
                                    </p:set>
                                    <p:anim calcmode="lin" valueType="num">
                                      <p:cBhvr>
                                        <p:cTn id="402" dur="4353" fill="hold"/>
                                        <p:tgtEl>
                                          <p:spTgt spid="526"/>
                                        </p:tgtEl>
                                        <p:attrNameLst>
                                          <p:attrName>ppt_w</p:attrName>
                                        </p:attrNameLst>
                                      </p:cBhvr>
                                      <p:tavLst>
                                        <p:tav tm="0">
                                          <p:val>
                                            <p:fltVal val="0"/>
                                          </p:val>
                                        </p:tav>
                                        <p:tav tm="100000">
                                          <p:val>
                                            <p:strVal val="#ppt_w"/>
                                          </p:val>
                                        </p:tav>
                                      </p:tavLst>
                                    </p:anim>
                                    <p:anim calcmode="lin" valueType="num">
                                      <p:cBhvr>
                                        <p:cTn id="403" dur="4353" fill="hold"/>
                                        <p:tgtEl>
                                          <p:spTgt spid="526"/>
                                        </p:tgtEl>
                                        <p:attrNameLst>
                                          <p:attrName>ppt_h</p:attrName>
                                        </p:attrNameLst>
                                      </p:cBhvr>
                                      <p:tavLst>
                                        <p:tav tm="0">
                                          <p:val>
                                            <p:fltVal val="0"/>
                                          </p:val>
                                        </p:tav>
                                        <p:tav tm="100000">
                                          <p:val>
                                            <p:strVal val="#ppt_h"/>
                                          </p:val>
                                        </p:tav>
                                      </p:tavLst>
                                    </p:anim>
                                    <p:anim calcmode="lin" valueType="num">
                                      <p:cBhvr>
                                        <p:cTn id="404" dur="4353" fill="hold"/>
                                        <p:tgtEl>
                                          <p:spTgt spid="526"/>
                                        </p:tgtEl>
                                        <p:attrNameLst>
                                          <p:attrName>ppt_x</p:attrName>
                                        </p:attrNameLst>
                                      </p:cBhvr>
                                      <p:tavLst>
                                        <p:tav tm="0">
                                          <p:val>
                                            <p:fltVal val="0.5"/>
                                          </p:val>
                                        </p:tav>
                                        <p:tav tm="100000">
                                          <p:val>
                                            <p:strVal val="#ppt_x"/>
                                          </p:val>
                                        </p:tav>
                                      </p:tavLst>
                                    </p:anim>
                                    <p:anim calcmode="lin" valueType="num">
                                      <p:cBhvr>
                                        <p:cTn id="405" dur="4353" fill="hold"/>
                                        <p:tgtEl>
                                          <p:spTgt spid="526"/>
                                        </p:tgtEl>
                                        <p:attrNameLst>
                                          <p:attrName>ppt_y</p:attrName>
                                        </p:attrNameLst>
                                      </p:cBhvr>
                                      <p:tavLst>
                                        <p:tav tm="0">
                                          <p:val>
                                            <p:fltVal val="0.5"/>
                                          </p:val>
                                        </p:tav>
                                        <p:tav tm="100000">
                                          <p:val>
                                            <p:strVal val="#ppt_y"/>
                                          </p:val>
                                        </p:tav>
                                      </p:tavLst>
                                    </p:anim>
                                  </p:childTnLst>
                                </p:cTn>
                              </p:par>
                              <p:par>
                                <p:cTn id="406" presetID="23" presetClass="entr" presetSubtype="528" repeatCount="indefinite" fill="hold" grpId="0" nodeType="withEffect">
                                  <p:stCondLst>
                                    <p:cond delay="1283"/>
                                  </p:stCondLst>
                                  <p:childTnLst>
                                    <p:set>
                                      <p:cBhvr>
                                        <p:cTn id="407" dur="1" fill="hold">
                                          <p:stCondLst>
                                            <p:cond delay="0"/>
                                          </p:stCondLst>
                                        </p:cTn>
                                        <p:tgtEl>
                                          <p:spTgt spid="527"/>
                                        </p:tgtEl>
                                        <p:attrNameLst>
                                          <p:attrName>style.visibility</p:attrName>
                                        </p:attrNameLst>
                                      </p:cBhvr>
                                      <p:to>
                                        <p:strVal val="visible"/>
                                      </p:to>
                                    </p:set>
                                    <p:anim calcmode="lin" valueType="num">
                                      <p:cBhvr>
                                        <p:cTn id="408" dur="4665" fill="hold"/>
                                        <p:tgtEl>
                                          <p:spTgt spid="527"/>
                                        </p:tgtEl>
                                        <p:attrNameLst>
                                          <p:attrName>ppt_w</p:attrName>
                                        </p:attrNameLst>
                                      </p:cBhvr>
                                      <p:tavLst>
                                        <p:tav tm="0">
                                          <p:val>
                                            <p:fltVal val="0"/>
                                          </p:val>
                                        </p:tav>
                                        <p:tav tm="100000">
                                          <p:val>
                                            <p:strVal val="#ppt_w"/>
                                          </p:val>
                                        </p:tav>
                                      </p:tavLst>
                                    </p:anim>
                                    <p:anim calcmode="lin" valueType="num">
                                      <p:cBhvr>
                                        <p:cTn id="409" dur="4665" fill="hold"/>
                                        <p:tgtEl>
                                          <p:spTgt spid="527"/>
                                        </p:tgtEl>
                                        <p:attrNameLst>
                                          <p:attrName>ppt_h</p:attrName>
                                        </p:attrNameLst>
                                      </p:cBhvr>
                                      <p:tavLst>
                                        <p:tav tm="0">
                                          <p:val>
                                            <p:fltVal val="0"/>
                                          </p:val>
                                        </p:tav>
                                        <p:tav tm="100000">
                                          <p:val>
                                            <p:strVal val="#ppt_h"/>
                                          </p:val>
                                        </p:tav>
                                      </p:tavLst>
                                    </p:anim>
                                    <p:anim calcmode="lin" valueType="num">
                                      <p:cBhvr>
                                        <p:cTn id="410" dur="4665" fill="hold"/>
                                        <p:tgtEl>
                                          <p:spTgt spid="527"/>
                                        </p:tgtEl>
                                        <p:attrNameLst>
                                          <p:attrName>ppt_x</p:attrName>
                                        </p:attrNameLst>
                                      </p:cBhvr>
                                      <p:tavLst>
                                        <p:tav tm="0">
                                          <p:val>
                                            <p:fltVal val="0.5"/>
                                          </p:val>
                                        </p:tav>
                                        <p:tav tm="100000">
                                          <p:val>
                                            <p:strVal val="#ppt_x"/>
                                          </p:val>
                                        </p:tav>
                                      </p:tavLst>
                                    </p:anim>
                                    <p:anim calcmode="lin" valueType="num">
                                      <p:cBhvr>
                                        <p:cTn id="411" dur="4665" fill="hold"/>
                                        <p:tgtEl>
                                          <p:spTgt spid="527"/>
                                        </p:tgtEl>
                                        <p:attrNameLst>
                                          <p:attrName>ppt_y</p:attrName>
                                        </p:attrNameLst>
                                      </p:cBhvr>
                                      <p:tavLst>
                                        <p:tav tm="0">
                                          <p:val>
                                            <p:fltVal val="0.5"/>
                                          </p:val>
                                        </p:tav>
                                        <p:tav tm="100000">
                                          <p:val>
                                            <p:strVal val="#ppt_y"/>
                                          </p:val>
                                        </p:tav>
                                      </p:tavLst>
                                    </p:anim>
                                  </p:childTnLst>
                                </p:cTn>
                              </p:par>
                              <p:par>
                                <p:cTn id="412" presetID="23" presetClass="entr" presetSubtype="528" repeatCount="indefinite" fill="hold" grpId="0" nodeType="withEffect">
                                  <p:stCondLst>
                                    <p:cond delay="1527"/>
                                  </p:stCondLst>
                                  <p:childTnLst>
                                    <p:set>
                                      <p:cBhvr>
                                        <p:cTn id="413" dur="1" fill="hold">
                                          <p:stCondLst>
                                            <p:cond delay="0"/>
                                          </p:stCondLst>
                                        </p:cTn>
                                        <p:tgtEl>
                                          <p:spTgt spid="528"/>
                                        </p:tgtEl>
                                        <p:attrNameLst>
                                          <p:attrName>style.visibility</p:attrName>
                                        </p:attrNameLst>
                                      </p:cBhvr>
                                      <p:to>
                                        <p:strVal val="visible"/>
                                      </p:to>
                                    </p:set>
                                    <p:anim calcmode="lin" valueType="num">
                                      <p:cBhvr>
                                        <p:cTn id="414" dur="5410" fill="hold"/>
                                        <p:tgtEl>
                                          <p:spTgt spid="528"/>
                                        </p:tgtEl>
                                        <p:attrNameLst>
                                          <p:attrName>ppt_w</p:attrName>
                                        </p:attrNameLst>
                                      </p:cBhvr>
                                      <p:tavLst>
                                        <p:tav tm="0">
                                          <p:val>
                                            <p:fltVal val="0"/>
                                          </p:val>
                                        </p:tav>
                                        <p:tav tm="100000">
                                          <p:val>
                                            <p:strVal val="#ppt_w"/>
                                          </p:val>
                                        </p:tav>
                                      </p:tavLst>
                                    </p:anim>
                                    <p:anim calcmode="lin" valueType="num">
                                      <p:cBhvr>
                                        <p:cTn id="415" dur="5410" fill="hold"/>
                                        <p:tgtEl>
                                          <p:spTgt spid="528"/>
                                        </p:tgtEl>
                                        <p:attrNameLst>
                                          <p:attrName>ppt_h</p:attrName>
                                        </p:attrNameLst>
                                      </p:cBhvr>
                                      <p:tavLst>
                                        <p:tav tm="0">
                                          <p:val>
                                            <p:fltVal val="0"/>
                                          </p:val>
                                        </p:tav>
                                        <p:tav tm="100000">
                                          <p:val>
                                            <p:strVal val="#ppt_h"/>
                                          </p:val>
                                        </p:tav>
                                      </p:tavLst>
                                    </p:anim>
                                    <p:anim calcmode="lin" valueType="num">
                                      <p:cBhvr>
                                        <p:cTn id="416" dur="5410" fill="hold"/>
                                        <p:tgtEl>
                                          <p:spTgt spid="528"/>
                                        </p:tgtEl>
                                        <p:attrNameLst>
                                          <p:attrName>ppt_x</p:attrName>
                                        </p:attrNameLst>
                                      </p:cBhvr>
                                      <p:tavLst>
                                        <p:tav tm="0">
                                          <p:val>
                                            <p:fltVal val="0.5"/>
                                          </p:val>
                                        </p:tav>
                                        <p:tav tm="100000">
                                          <p:val>
                                            <p:strVal val="#ppt_x"/>
                                          </p:val>
                                        </p:tav>
                                      </p:tavLst>
                                    </p:anim>
                                    <p:anim calcmode="lin" valueType="num">
                                      <p:cBhvr>
                                        <p:cTn id="417" dur="5410" fill="hold"/>
                                        <p:tgtEl>
                                          <p:spTgt spid="528"/>
                                        </p:tgtEl>
                                        <p:attrNameLst>
                                          <p:attrName>ppt_y</p:attrName>
                                        </p:attrNameLst>
                                      </p:cBhvr>
                                      <p:tavLst>
                                        <p:tav tm="0">
                                          <p:val>
                                            <p:fltVal val="0.5"/>
                                          </p:val>
                                        </p:tav>
                                        <p:tav tm="100000">
                                          <p:val>
                                            <p:strVal val="#ppt_y"/>
                                          </p:val>
                                        </p:tav>
                                      </p:tavLst>
                                    </p:anim>
                                  </p:childTnLst>
                                </p:cTn>
                              </p:par>
                              <p:par>
                                <p:cTn id="418" presetID="23" presetClass="entr" presetSubtype="528" repeatCount="indefinite" fill="hold" grpId="0" nodeType="withEffect">
                                  <p:stCondLst>
                                    <p:cond delay="683"/>
                                  </p:stCondLst>
                                  <p:childTnLst>
                                    <p:set>
                                      <p:cBhvr>
                                        <p:cTn id="419" dur="1" fill="hold">
                                          <p:stCondLst>
                                            <p:cond delay="0"/>
                                          </p:stCondLst>
                                        </p:cTn>
                                        <p:tgtEl>
                                          <p:spTgt spid="529"/>
                                        </p:tgtEl>
                                        <p:attrNameLst>
                                          <p:attrName>style.visibility</p:attrName>
                                        </p:attrNameLst>
                                      </p:cBhvr>
                                      <p:to>
                                        <p:strVal val="visible"/>
                                      </p:to>
                                    </p:set>
                                    <p:anim calcmode="lin" valueType="num">
                                      <p:cBhvr>
                                        <p:cTn id="420" dur="4692" fill="hold"/>
                                        <p:tgtEl>
                                          <p:spTgt spid="529"/>
                                        </p:tgtEl>
                                        <p:attrNameLst>
                                          <p:attrName>ppt_w</p:attrName>
                                        </p:attrNameLst>
                                      </p:cBhvr>
                                      <p:tavLst>
                                        <p:tav tm="0">
                                          <p:val>
                                            <p:fltVal val="0"/>
                                          </p:val>
                                        </p:tav>
                                        <p:tav tm="100000">
                                          <p:val>
                                            <p:strVal val="#ppt_w"/>
                                          </p:val>
                                        </p:tav>
                                      </p:tavLst>
                                    </p:anim>
                                    <p:anim calcmode="lin" valueType="num">
                                      <p:cBhvr>
                                        <p:cTn id="421" dur="4692" fill="hold"/>
                                        <p:tgtEl>
                                          <p:spTgt spid="529"/>
                                        </p:tgtEl>
                                        <p:attrNameLst>
                                          <p:attrName>ppt_h</p:attrName>
                                        </p:attrNameLst>
                                      </p:cBhvr>
                                      <p:tavLst>
                                        <p:tav tm="0">
                                          <p:val>
                                            <p:fltVal val="0"/>
                                          </p:val>
                                        </p:tav>
                                        <p:tav tm="100000">
                                          <p:val>
                                            <p:strVal val="#ppt_h"/>
                                          </p:val>
                                        </p:tav>
                                      </p:tavLst>
                                    </p:anim>
                                    <p:anim calcmode="lin" valueType="num">
                                      <p:cBhvr>
                                        <p:cTn id="422" dur="4692" fill="hold"/>
                                        <p:tgtEl>
                                          <p:spTgt spid="529"/>
                                        </p:tgtEl>
                                        <p:attrNameLst>
                                          <p:attrName>ppt_x</p:attrName>
                                        </p:attrNameLst>
                                      </p:cBhvr>
                                      <p:tavLst>
                                        <p:tav tm="0">
                                          <p:val>
                                            <p:fltVal val="0.5"/>
                                          </p:val>
                                        </p:tav>
                                        <p:tav tm="100000">
                                          <p:val>
                                            <p:strVal val="#ppt_x"/>
                                          </p:val>
                                        </p:tav>
                                      </p:tavLst>
                                    </p:anim>
                                    <p:anim calcmode="lin" valueType="num">
                                      <p:cBhvr>
                                        <p:cTn id="423" dur="4692" fill="hold"/>
                                        <p:tgtEl>
                                          <p:spTgt spid="529"/>
                                        </p:tgtEl>
                                        <p:attrNameLst>
                                          <p:attrName>ppt_y</p:attrName>
                                        </p:attrNameLst>
                                      </p:cBhvr>
                                      <p:tavLst>
                                        <p:tav tm="0">
                                          <p:val>
                                            <p:fltVal val="0.5"/>
                                          </p:val>
                                        </p:tav>
                                        <p:tav tm="100000">
                                          <p:val>
                                            <p:strVal val="#ppt_y"/>
                                          </p:val>
                                        </p:tav>
                                      </p:tavLst>
                                    </p:anim>
                                  </p:childTnLst>
                                </p:cTn>
                              </p:par>
                              <p:par>
                                <p:cTn id="424" presetID="23" presetClass="entr" presetSubtype="528" repeatCount="indefinite" fill="hold" grpId="0" nodeType="withEffect">
                                  <p:stCondLst>
                                    <p:cond delay="1858"/>
                                  </p:stCondLst>
                                  <p:childTnLst>
                                    <p:set>
                                      <p:cBhvr>
                                        <p:cTn id="425" dur="1" fill="hold">
                                          <p:stCondLst>
                                            <p:cond delay="0"/>
                                          </p:stCondLst>
                                        </p:cTn>
                                        <p:tgtEl>
                                          <p:spTgt spid="530"/>
                                        </p:tgtEl>
                                        <p:attrNameLst>
                                          <p:attrName>style.visibility</p:attrName>
                                        </p:attrNameLst>
                                      </p:cBhvr>
                                      <p:to>
                                        <p:strVal val="visible"/>
                                      </p:to>
                                    </p:set>
                                    <p:anim calcmode="lin" valueType="num">
                                      <p:cBhvr>
                                        <p:cTn id="426" dur="3611" fill="hold"/>
                                        <p:tgtEl>
                                          <p:spTgt spid="530"/>
                                        </p:tgtEl>
                                        <p:attrNameLst>
                                          <p:attrName>ppt_w</p:attrName>
                                        </p:attrNameLst>
                                      </p:cBhvr>
                                      <p:tavLst>
                                        <p:tav tm="0">
                                          <p:val>
                                            <p:fltVal val="0"/>
                                          </p:val>
                                        </p:tav>
                                        <p:tav tm="100000">
                                          <p:val>
                                            <p:strVal val="#ppt_w"/>
                                          </p:val>
                                        </p:tav>
                                      </p:tavLst>
                                    </p:anim>
                                    <p:anim calcmode="lin" valueType="num">
                                      <p:cBhvr>
                                        <p:cTn id="427" dur="3611" fill="hold"/>
                                        <p:tgtEl>
                                          <p:spTgt spid="530"/>
                                        </p:tgtEl>
                                        <p:attrNameLst>
                                          <p:attrName>ppt_h</p:attrName>
                                        </p:attrNameLst>
                                      </p:cBhvr>
                                      <p:tavLst>
                                        <p:tav tm="0">
                                          <p:val>
                                            <p:fltVal val="0"/>
                                          </p:val>
                                        </p:tav>
                                        <p:tav tm="100000">
                                          <p:val>
                                            <p:strVal val="#ppt_h"/>
                                          </p:val>
                                        </p:tav>
                                      </p:tavLst>
                                    </p:anim>
                                    <p:anim calcmode="lin" valueType="num">
                                      <p:cBhvr>
                                        <p:cTn id="428" dur="3611" fill="hold"/>
                                        <p:tgtEl>
                                          <p:spTgt spid="530"/>
                                        </p:tgtEl>
                                        <p:attrNameLst>
                                          <p:attrName>ppt_x</p:attrName>
                                        </p:attrNameLst>
                                      </p:cBhvr>
                                      <p:tavLst>
                                        <p:tav tm="0">
                                          <p:val>
                                            <p:fltVal val="0.5"/>
                                          </p:val>
                                        </p:tav>
                                        <p:tav tm="100000">
                                          <p:val>
                                            <p:strVal val="#ppt_x"/>
                                          </p:val>
                                        </p:tav>
                                      </p:tavLst>
                                    </p:anim>
                                    <p:anim calcmode="lin" valueType="num">
                                      <p:cBhvr>
                                        <p:cTn id="429" dur="3611" fill="hold"/>
                                        <p:tgtEl>
                                          <p:spTgt spid="530"/>
                                        </p:tgtEl>
                                        <p:attrNameLst>
                                          <p:attrName>ppt_y</p:attrName>
                                        </p:attrNameLst>
                                      </p:cBhvr>
                                      <p:tavLst>
                                        <p:tav tm="0">
                                          <p:val>
                                            <p:fltVal val="0.5"/>
                                          </p:val>
                                        </p:tav>
                                        <p:tav tm="100000">
                                          <p:val>
                                            <p:strVal val="#ppt_y"/>
                                          </p:val>
                                        </p:tav>
                                      </p:tavLst>
                                    </p:anim>
                                  </p:childTnLst>
                                </p:cTn>
                              </p:par>
                              <p:par>
                                <p:cTn id="430" presetID="23" presetClass="entr" presetSubtype="528" repeatCount="indefinite" fill="hold" grpId="0" nodeType="withEffect">
                                  <p:stCondLst>
                                    <p:cond delay="1469"/>
                                  </p:stCondLst>
                                  <p:childTnLst>
                                    <p:set>
                                      <p:cBhvr>
                                        <p:cTn id="431" dur="1" fill="hold">
                                          <p:stCondLst>
                                            <p:cond delay="0"/>
                                          </p:stCondLst>
                                        </p:cTn>
                                        <p:tgtEl>
                                          <p:spTgt spid="531"/>
                                        </p:tgtEl>
                                        <p:attrNameLst>
                                          <p:attrName>style.visibility</p:attrName>
                                        </p:attrNameLst>
                                      </p:cBhvr>
                                      <p:to>
                                        <p:strVal val="visible"/>
                                      </p:to>
                                    </p:set>
                                    <p:anim calcmode="lin" valueType="num">
                                      <p:cBhvr>
                                        <p:cTn id="432" dur="3623" fill="hold"/>
                                        <p:tgtEl>
                                          <p:spTgt spid="531"/>
                                        </p:tgtEl>
                                        <p:attrNameLst>
                                          <p:attrName>ppt_w</p:attrName>
                                        </p:attrNameLst>
                                      </p:cBhvr>
                                      <p:tavLst>
                                        <p:tav tm="0">
                                          <p:val>
                                            <p:fltVal val="0"/>
                                          </p:val>
                                        </p:tav>
                                        <p:tav tm="100000">
                                          <p:val>
                                            <p:strVal val="#ppt_w"/>
                                          </p:val>
                                        </p:tav>
                                      </p:tavLst>
                                    </p:anim>
                                    <p:anim calcmode="lin" valueType="num">
                                      <p:cBhvr>
                                        <p:cTn id="433" dur="3623" fill="hold"/>
                                        <p:tgtEl>
                                          <p:spTgt spid="531"/>
                                        </p:tgtEl>
                                        <p:attrNameLst>
                                          <p:attrName>ppt_h</p:attrName>
                                        </p:attrNameLst>
                                      </p:cBhvr>
                                      <p:tavLst>
                                        <p:tav tm="0">
                                          <p:val>
                                            <p:fltVal val="0"/>
                                          </p:val>
                                        </p:tav>
                                        <p:tav tm="100000">
                                          <p:val>
                                            <p:strVal val="#ppt_h"/>
                                          </p:val>
                                        </p:tav>
                                      </p:tavLst>
                                    </p:anim>
                                    <p:anim calcmode="lin" valueType="num">
                                      <p:cBhvr>
                                        <p:cTn id="434" dur="3623" fill="hold"/>
                                        <p:tgtEl>
                                          <p:spTgt spid="531"/>
                                        </p:tgtEl>
                                        <p:attrNameLst>
                                          <p:attrName>ppt_x</p:attrName>
                                        </p:attrNameLst>
                                      </p:cBhvr>
                                      <p:tavLst>
                                        <p:tav tm="0">
                                          <p:val>
                                            <p:fltVal val="0.5"/>
                                          </p:val>
                                        </p:tav>
                                        <p:tav tm="100000">
                                          <p:val>
                                            <p:strVal val="#ppt_x"/>
                                          </p:val>
                                        </p:tav>
                                      </p:tavLst>
                                    </p:anim>
                                    <p:anim calcmode="lin" valueType="num">
                                      <p:cBhvr>
                                        <p:cTn id="435" dur="3623" fill="hold"/>
                                        <p:tgtEl>
                                          <p:spTgt spid="531"/>
                                        </p:tgtEl>
                                        <p:attrNameLst>
                                          <p:attrName>ppt_y</p:attrName>
                                        </p:attrNameLst>
                                      </p:cBhvr>
                                      <p:tavLst>
                                        <p:tav tm="0">
                                          <p:val>
                                            <p:fltVal val="0.5"/>
                                          </p:val>
                                        </p:tav>
                                        <p:tav tm="100000">
                                          <p:val>
                                            <p:strVal val="#ppt_y"/>
                                          </p:val>
                                        </p:tav>
                                      </p:tavLst>
                                    </p:anim>
                                  </p:childTnLst>
                                </p:cTn>
                              </p:par>
                              <p:par>
                                <p:cTn id="436" presetID="23" presetClass="entr" presetSubtype="528" repeatCount="indefinite" fill="hold" grpId="0" nodeType="withEffect">
                                  <p:stCondLst>
                                    <p:cond delay="2042"/>
                                  </p:stCondLst>
                                  <p:childTnLst>
                                    <p:set>
                                      <p:cBhvr>
                                        <p:cTn id="437" dur="1" fill="hold">
                                          <p:stCondLst>
                                            <p:cond delay="0"/>
                                          </p:stCondLst>
                                        </p:cTn>
                                        <p:tgtEl>
                                          <p:spTgt spid="532"/>
                                        </p:tgtEl>
                                        <p:attrNameLst>
                                          <p:attrName>style.visibility</p:attrName>
                                        </p:attrNameLst>
                                      </p:cBhvr>
                                      <p:to>
                                        <p:strVal val="visible"/>
                                      </p:to>
                                    </p:set>
                                    <p:anim calcmode="lin" valueType="num">
                                      <p:cBhvr>
                                        <p:cTn id="438" dur="4094" fill="hold"/>
                                        <p:tgtEl>
                                          <p:spTgt spid="532"/>
                                        </p:tgtEl>
                                        <p:attrNameLst>
                                          <p:attrName>ppt_w</p:attrName>
                                        </p:attrNameLst>
                                      </p:cBhvr>
                                      <p:tavLst>
                                        <p:tav tm="0">
                                          <p:val>
                                            <p:fltVal val="0"/>
                                          </p:val>
                                        </p:tav>
                                        <p:tav tm="100000">
                                          <p:val>
                                            <p:strVal val="#ppt_w"/>
                                          </p:val>
                                        </p:tav>
                                      </p:tavLst>
                                    </p:anim>
                                    <p:anim calcmode="lin" valueType="num">
                                      <p:cBhvr>
                                        <p:cTn id="439" dur="4094" fill="hold"/>
                                        <p:tgtEl>
                                          <p:spTgt spid="532"/>
                                        </p:tgtEl>
                                        <p:attrNameLst>
                                          <p:attrName>ppt_h</p:attrName>
                                        </p:attrNameLst>
                                      </p:cBhvr>
                                      <p:tavLst>
                                        <p:tav tm="0">
                                          <p:val>
                                            <p:fltVal val="0"/>
                                          </p:val>
                                        </p:tav>
                                        <p:tav tm="100000">
                                          <p:val>
                                            <p:strVal val="#ppt_h"/>
                                          </p:val>
                                        </p:tav>
                                      </p:tavLst>
                                    </p:anim>
                                    <p:anim calcmode="lin" valueType="num">
                                      <p:cBhvr>
                                        <p:cTn id="440" dur="4094" fill="hold"/>
                                        <p:tgtEl>
                                          <p:spTgt spid="532"/>
                                        </p:tgtEl>
                                        <p:attrNameLst>
                                          <p:attrName>ppt_x</p:attrName>
                                        </p:attrNameLst>
                                      </p:cBhvr>
                                      <p:tavLst>
                                        <p:tav tm="0">
                                          <p:val>
                                            <p:fltVal val="0.5"/>
                                          </p:val>
                                        </p:tav>
                                        <p:tav tm="100000">
                                          <p:val>
                                            <p:strVal val="#ppt_x"/>
                                          </p:val>
                                        </p:tav>
                                      </p:tavLst>
                                    </p:anim>
                                    <p:anim calcmode="lin" valueType="num">
                                      <p:cBhvr>
                                        <p:cTn id="441" dur="4094" fill="hold"/>
                                        <p:tgtEl>
                                          <p:spTgt spid="532"/>
                                        </p:tgtEl>
                                        <p:attrNameLst>
                                          <p:attrName>ppt_y</p:attrName>
                                        </p:attrNameLst>
                                      </p:cBhvr>
                                      <p:tavLst>
                                        <p:tav tm="0">
                                          <p:val>
                                            <p:fltVal val="0.5"/>
                                          </p:val>
                                        </p:tav>
                                        <p:tav tm="100000">
                                          <p:val>
                                            <p:strVal val="#ppt_y"/>
                                          </p:val>
                                        </p:tav>
                                      </p:tavLst>
                                    </p:anim>
                                  </p:childTnLst>
                                </p:cTn>
                              </p:par>
                              <p:par>
                                <p:cTn id="442" presetID="23" presetClass="entr" presetSubtype="528" repeatCount="indefinite" fill="hold" grpId="0" nodeType="withEffect">
                                  <p:stCondLst>
                                    <p:cond delay="2660"/>
                                  </p:stCondLst>
                                  <p:childTnLst>
                                    <p:set>
                                      <p:cBhvr>
                                        <p:cTn id="443" dur="1" fill="hold">
                                          <p:stCondLst>
                                            <p:cond delay="0"/>
                                          </p:stCondLst>
                                        </p:cTn>
                                        <p:tgtEl>
                                          <p:spTgt spid="533"/>
                                        </p:tgtEl>
                                        <p:attrNameLst>
                                          <p:attrName>style.visibility</p:attrName>
                                        </p:attrNameLst>
                                      </p:cBhvr>
                                      <p:to>
                                        <p:strVal val="visible"/>
                                      </p:to>
                                    </p:set>
                                    <p:anim calcmode="lin" valueType="num">
                                      <p:cBhvr>
                                        <p:cTn id="444" dur="4721" fill="hold"/>
                                        <p:tgtEl>
                                          <p:spTgt spid="533"/>
                                        </p:tgtEl>
                                        <p:attrNameLst>
                                          <p:attrName>ppt_w</p:attrName>
                                        </p:attrNameLst>
                                      </p:cBhvr>
                                      <p:tavLst>
                                        <p:tav tm="0">
                                          <p:val>
                                            <p:fltVal val="0"/>
                                          </p:val>
                                        </p:tav>
                                        <p:tav tm="100000">
                                          <p:val>
                                            <p:strVal val="#ppt_w"/>
                                          </p:val>
                                        </p:tav>
                                      </p:tavLst>
                                    </p:anim>
                                    <p:anim calcmode="lin" valueType="num">
                                      <p:cBhvr>
                                        <p:cTn id="445" dur="4721" fill="hold"/>
                                        <p:tgtEl>
                                          <p:spTgt spid="533"/>
                                        </p:tgtEl>
                                        <p:attrNameLst>
                                          <p:attrName>ppt_h</p:attrName>
                                        </p:attrNameLst>
                                      </p:cBhvr>
                                      <p:tavLst>
                                        <p:tav tm="0">
                                          <p:val>
                                            <p:fltVal val="0"/>
                                          </p:val>
                                        </p:tav>
                                        <p:tav tm="100000">
                                          <p:val>
                                            <p:strVal val="#ppt_h"/>
                                          </p:val>
                                        </p:tav>
                                      </p:tavLst>
                                    </p:anim>
                                    <p:anim calcmode="lin" valueType="num">
                                      <p:cBhvr>
                                        <p:cTn id="446" dur="4721" fill="hold"/>
                                        <p:tgtEl>
                                          <p:spTgt spid="533"/>
                                        </p:tgtEl>
                                        <p:attrNameLst>
                                          <p:attrName>ppt_x</p:attrName>
                                        </p:attrNameLst>
                                      </p:cBhvr>
                                      <p:tavLst>
                                        <p:tav tm="0">
                                          <p:val>
                                            <p:fltVal val="0.5"/>
                                          </p:val>
                                        </p:tav>
                                        <p:tav tm="100000">
                                          <p:val>
                                            <p:strVal val="#ppt_x"/>
                                          </p:val>
                                        </p:tav>
                                      </p:tavLst>
                                    </p:anim>
                                    <p:anim calcmode="lin" valueType="num">
                                      <p:cBhvr>
                                        <p:cTn id="447" dur="4721" fill="hold"/>
                                        <p:tgtEl>
                                          <p:spTgt spid="533"/>
                                        </p:tgtEl>
                                        <p:attrNameLst>
                                          <p:attrName>ppt_y</p:attrName>
                                        </p:attrNameLst>
                                      </p:cBhvr>
                                      <p:tavLst>
                                        <p:tav tm="0">
                                          <p:val>
                                            <p:fltVal val="0.5"/>
                                          </p:val>
                                        </p:tav>
                                        <p:tav tm="100000">
                                          <p:val>
                                            <p:strVal val="#ppt_y"/>
                                          </p:val>
                                        </p:tav>
                                      </p:tavLst>
                                    </p:anim>
                                  </p:childTnLst>
                                </p:cTn>
                              </p:par>
                              <p:par>
                                <p:cTn id="448" presetID="23" presetClass="entr" presetSubtype="528" repeatCount="indefinite" fill="hold" grpId="0" nodeType="withEffect">
                                  <p:stCondLst>
                                    <p:cond delay="1112"/>
                                  </p:stCondLst>
                                  <p:childTnLst>
                                    <p:set>
                                      <p:cBhvr>
                                        <p:cTn id="449" dur="1" fill="hold">
                                          <p:stCondLst>
                                            <p:cond delay="0"/>
                                          </p:stCondLst>
                                        </p:cTn>
                                        <p:tgtEl>
                                          <p:spTgt spid="534"/>
                                        </p:tgtEl>
                                        <p:attrNameLst>
                                          <p:attrName>style.visibility</p:attrName>
                                        </p:attrNameLst>
                                      </p:cBhvr>
                                      <p:to>
                                        <p:strVal val="visible"/>
                                      </p:to>
                                    </p:set>
                                    <p:anim calcmode="lin" valueType="num">
                                      <p:cBhvr>
                                        <p:cTn id="450" dur="4033" fill="hold"/>
                                        <p:tgtEl>
                                          <p:spTgt spid="534"/>
                                        </p:tgtEl>
                                        <p:attrNameLst>
                                          <p:attrName>ppt_w</p:attrName>
                                        </p:attrNameLst>
                                      </p:cBhvr>
                                      <p:tavLst>
                                        <p:tav tm="0">
                                          <p:val>
                                            <p:fltVal val="0"/>
                                          </p:val>
                                        </p:tav>
                                        <p:tav tm="100000">
                                          <p:val>
                                            <p:strVal val="#ppt_w"/>
                                          </p:val>
                                        </p:tav>
                                      </p:tavLst>
                                    </p:anim>
                                    <p:anim calcmode="lin" valueType="num">
                                      <p:cBhvr>
                                        <p:cTn id="451" dur="4033" fill="hold"/>
                                        <p:tgtEl>
                                          <p:spTgt spid="534"/>
                                        </p:tgtEl>
                                        <p:attrNameLst>
                                          <p:attrName>ppt_h</p:attrName>
                                        </p:attrNameLst>
                                      </p:cBhvr>
                                      <p:tavLst>
                                        <p:tav tm="0">
                                          <p:val>
                                            <p:fltVal val="0"/>
                                          </p:val>
                                        </p:tav>
                                        <p:tav tm="100000">
                                          <p:val>
                                            <p:strVal val="#ppt_h"/>
                                          </p:val>
                                        </p:tav>
                                      </p:tavLst>
                                    </p:anim>
                                    <p:anim calcmode="lin" valueType="num">
                                      <p:cBhvr>
                                        <p:cTn id="452" dur="4033" fill="hold"/>
                                        <p:tgtEl>
                                          <p:spTgt spid="534"/>
                                        </p:tgtEl>
                                        <p:attrNameLst>
                                          <p:attrName>ppt_x</p:attrName>
                                        </p:attrNameLst>
                                      </p:cBhvr>
                                      <p:tavLst>
                                        <p:tav tm="0">
                                          <p:val>
                                            <p:fltVal val="0.5"/>
                                          </p:val>
                                        </p:tav>
                                        <p:tav tm="100000">
                                          <p:val>
                                            <p:strVal val="#ppt_x"/>
                                          </p:val>
                                        </p:tav>
                                      </p:tavLst>
                                    </p:anim>
                                    <p:anim calcmode="lin" valueType="num">
                                      <p:cBhvr>
                                        <p:cTn id="453" dur="4033" fill="hold"/>
                                        <p:tgtEl>
                                          <p:spTgt spid="534"/>
                                        </p:tgtEl>
                                        <p:attrNameLst>
                                          <p:attrName>ppt_y</p:attrName>
                                        </p:attrNameLst>
                                      </p:cBhvr>
                                      <p:tavLst>
                                        <p:tav tm="0">
                                          <p:val>
                                            <p:fltVal val="0.5"/>
                                          </p:val>
                                        </p:tav>
                                        <p:tav tm="100000">
                                          <p:val>
                                            <p:strVal val="#ppt_y"/>
                                          </p:val>
                                        </p:tav>
                                      </p:tavLst>
                                    </p:anim>
                                  </p:childTnLst>
                                </p:cTn>
                              </p:par>
                              <p:par>
                                <p:cTn id="454" presetID="23" presetClass="entr" presetSubtype="528" repeatCount="indefinite" fill="hold" grpId="0" nodeType="withEffect">
                                  <p:stCondLst>
                                    <p:cond delay="907"/>
                                  </p:stCondLst>
                                  <p:childTnLst>
                                    <p:set>
                                      <p:cBhvr>
                                        <p:cTn id="455" dur="1" fill="hold">
                                          <p:stCondLst>
                                            <p:cond delay="0"/>
                                          </p:stCondLst>
                                        </p:cTn>
                                        <p:tgtEl>
                                          <p:spTgt spid="535"/>
                                        </p:tgtEl>
                                        <p:attrNameLst>
                                          <p:attrName>style.visibility</p:attrName>
                                        </p:attrNameLst>
                                      </p:cBhvr>
                                      <p:to>
                                        <p:strVal val="visible"/>
                                      </p:to>
                                    </p:set>
                                    <p:anim calcmode="lin" valueType="num">
                                      <p:cBhvr>
                                        <p:cTn id="456" dur="4585" fill="hold"/>
                                        <p:tgtEl>
                                          <p:spTgt spid="535"/>
                                        </p:tgtEl>
                                        <p:attrNameLst>
                                          <p:attrName>ppt_w</p:attrName>
                                        </p:attrNameLst>
                                      </p:cBhvr>
                                      <p:tavLst>
                                        <p:tav tm="0">
                                          <p:val>
                                            <p:fltVal val="0"/>
                                          </p:val>
                                        </p:tav>
                                        <p:tav tm="100000">
                                          <p:val>
                                            <p:strVal val="#ppt_w"/>
                                          </p:val>
                                        </p:tav>
                                      </p:tavLst>
                                    </p:anim>
                                    <p:anim calcmode="lin" valueType="num">
                                      <p:cBhvr>
                                        <p:cTn id="457" dur="4585" fill="hold"/>
                                        <p:tgtEl>
                                          <p:spTgt spid="535"/>
                                        </p:tgtEl>
                                        <p:attrNameLst>
                                          <p:attrName>ppt_h</p:attrName>
                                        </p:attrNameLst>
                                      </p:cBhvr>
                                      <p:tavLst>
                                        <p:tav tm="0">
                                          <p:val>
                                            <p:fltVal val="0"/>
                                          </p:val>
                                        </p:tav>
                                        <p:tav tm="100000">
                                          <p:val>
                                            <p:strVal val="#ppt_h"/>
                                          </p:val>
                                        </p:tav>
                                      </p:tavLst>
                                    </p:anim>
                                    <p:anim calcmode="lin" valueType="num">
                                      <p:cBhvr>
                                        <p:cTn id="458" dur="4585" fill="hold"/>
                                        <p:tgtEl>
                                          <p:spTgt spid="535"/>
                                        </p:tgtEl>
                                        <p:attrNameLst>
                                          <p:attrName>ppt_x</p:attrName>
                                        </p:attrNameLst>
                                      </p:cBhvr>
                                      <p:tavLst>
                                        <p:tav tm="0">
                                          <p:val>
                                            <p:fltVal val="0.5"/>
                                          </p:val>
                                        </p:tav>
                                        <p:tav tm="100000">
                                          <p:val>
                                            <p:strVal val="#ppt_x"/>
                                          </p:val>
                                        </p:tav>
                                      </p:tavLst>
                                    </p:anim>
                                    <p:anim calcmode="lin" valueType="num">
                                      <p:cBhvr>
                                        <p:cTn id="459" dur="4585" fill="hold"/>
                                        <p:tgtEl>
                                          <p:spTgt spid="535"/>
                                        </p:tgtEl>
                                        <p:attrNameLst>
                                          <p:attrName>ppt_y</p:attrName>
                                        </p:attrNameLst>
                                      </p:cBhvr>
                                      <p:tavLst>
                                        <p:tav tm="0">
                                          <p:val>
                                            <p:fltVal val="0.5"/>
                                          </p:val>
                                        </p:tav>
                                        <p:tav tm="100000">
                                          <p:val>
                                            <p:strVal val="#ppt_y"/>
                                          </p:val>
                                        </p:tav>
                                      </p:tavLst>
                                    </p:anim>
                                  </p:childTnLst>
                                </p:cTn>
                              </p:par>
                              <p:par>
                                <p:cTn id="460" presetID="23" presetClass="entr" presetSubtype="528" repeatCount="indefinite" fill="hold" grpId="0" nodeType="withEffect">
                                  <p:stCondLst>
                                    <p:cond delay="879"/>
                                  </p:stCondLst>
                                  <p:childTnLst>
                                    <p:set>
                                      <p:cBhvr>
                                        <p:cTn id="461" dur="1" fill="hold">
                                          <p:stCondLst>
                                            <p:cond delay="0"/>
                                          </p:stCondLst>
                                        </p:cTn>
                                        <p:tgtEl>
                                          <p:spTgt spid="536"/>
                                        </p:tgtEl>
                                        <p:attrNameLst>
                                          <p:attrName>style.visibility</p:attrName>
                                        </p:attrNameLst>
                                      </p:cBhvr>
                                      <p:to>
                                        <p:strVal val="visible"/>
                                      </p:to>
                                    </p:set>
                                    <p:anim calcmode="lin" valueType="num">
                                      <p:cBhvr>
                                        <p:cTn id="462" dur="4276" fill="hold"/>
                                        <p:tgtEl>
                                          <p:spTgt spid="536"/>
                                        </p:tgtEl>
                                        <p:attrNameLst>
                                          <p:attrName>ppt_w</p:attrName>
                                        </p:attrNameLst>
                                      </p:cBhvr>
                                      <p:tavLst>
                                        <p:tav tm="0">
                                          <p:val>
                                            <p:fltVal val="0"/>
                                          </p:val>
                                        </p:tav>
                                        <p:tav tm="100000">
                                          <p:val>
                                            <p:strVal val="#ppt_w"/>
                                          </p:val>
                                        </p:tav>
                                      </p:tavLst>
                                    </p:anim>
                                    <p:anim calcmode="lin" valueType="num">
                                      <p:cBhvr>
                                        <p:cTn id="463" dur="4276" fill="hold"/>
                                        <p:tgtEl>
                                          <p:spTgt spid="536"/>
                                        </p:tgtEl>
                                        <p:attrNameLst>
                                          <p:attrName>ppt_h</p:attrName>
                                        </p:attrNameLst>
                                      </p:cBhvr>
                                      <p:tavLst>
                                        <p:tav tm="0">
                                          <p:val>
                                            <p:fltVal val="0"/>
                                          </p:val>
                                        </p:tav>
                                        <p:tav tm="100000">
                                          <p:val>
                                            <p:strVal val="#ppt_h"/>
                                          </p:val>
                                        </p:tav>
                                      </p:tavLst>
                                    </p:anim>
                                    <p:anim calcmode="lin" valueType="num">
                                      <p:cBhvr>
                                        <p:cTn id="464" dur="4276" fill="hold"/>
                                        <p:tgtEl>
                                          <p:spTgt spid="536"/>
                                        </p:tgtEl>
                                        <p:attrNameLst>
                                          <p:attrName>ppt_x</p:attrName>
                                        </p:attrNameLst>
                                      </p:cBhvr>
                                      <p:tavLst>
                                        <p:tav tm="0">
                                          <p:val>
                                            <p:fltVal val="0.5"/>
                                          </p:val>
                                        </p:tav>
                                        <p:tav tm="100000">
                                          <p:val>
                                            <p:strVal val="#ppt_x"/>
                                          </p:val>
                                        </p:tav>
                                      </p:tavLst>
                                    </p:anim>
                                    <p:anim calcmode="lin" valueType="num">
                                      <p:cBhvr>
                                        <p:cTn id="465" dur="4276" fill="hold"/>
                                        <p:tgtEl>
                                          <p:spTgt spid="536"/>
                                        </p:tgtEl>
                                        <p:attrNameLst>
                                          <p:attrName>ppt_y</p:attrName>
                                        </p:attrNameLst>
                                      </p:cBhvr>
                                      <p:tavLst>
                                        <p:tav tm="0">
                                          <p:val>
                                            <p:fltVal val="0.5"/>
                                          </p:val>
                                        </p:tav>
                                        <p:tav tm="100000">
                                          <p:val>
                                            <p:strVal val="#ppt_y"/>
                                          </p:val>
                                        </p:tav>
                                      </p:tavLst>
                                    </p:anim>
                                  </p:childTnLst>
                                </p:cTn>
                              </p:par>
                              <p:par>
                                <p:cTn id="466" presetID="23" presetClass="entr" presetSubtype="528" repeatCount="indefinite" fill="hold" grpId="0" nodeType="withEffect">
                                  <p:stCondLst>
                                    <p:cond delay="451"/>
                                  </p:stCondLst>
                                  <p:childTnLst>
                                    <p:set>
                                      <p:cBhvr>
                                        <p:cTn id="467" dur="1" fill="hold">
                                          <p:stCondLst>
                                            <p:cond delay="0"/>
                                          </p:stCondLst>
                                        </p:cTn>
                                        <p:tgtEl>
                                          <p:spTgt spid="537"/>
                                        </p:tgtEl>
                                        <p:attrNameLst>
                                          <p:attrName>style.visibility</p:attrName>
                                        </p:attrNameLst>
                                      </p:cBhvr>
                                      <p:to>
                                        <p:strVal val="visible"/>
                                      </p:to>
                                    </p:set>
                                    <p:anim calcmode="lin" valueType="num">
                                      <p:cBhvr>
                                        <p:cTn id="468" dur="4719" fill="hold"/>
                                        <p:tgtEl>
                                          <p:spTgt spid="537"/>
                                        </p:tgtEl>
                                        <p:attrNameLst>
                                          <p:attrName>ppt_w</p:attrName>
                                        </p:attrNameLst>
                                      </p:cBhvr>
                                      <p:tavLst>
                                        <p:tav tm="0">
                                          <p:val>
                                            <p:fltVal val="0"/>
                                          </p:val>
                                        </p:tav>
                                        <p:tav tm="100000">
                                          <p:val>
                                            <p:strVal val="#ppt_w"/>
                                          </p:val>
                                        </p:tav>
                                      </p:tavLst>
                                    </p:anim>
                                    <p:anim calcmode="lin" valueType="num">
                                      <p:cBhvr>
                                        <p:cTn id="469" dur="4719" fill="hold"/>
                                        <p:tgtEl>
                                          <p:spTgt spid="537"/>
                                        </p:tgtEl>
                                        <p:attrNameLst>
                                          <p:attrName>ppt_h</p:attrName>
                                        </p:attrNameLst>
                                      </p:cBhvr>
                                      <p:tavLst>
                                        <p:tav tm="0">
                                          <p:val>
                                            <p:fltVal val="0"/>
                                          </p:val>
                                        </p:tav>
                                        <p:tav tm="100000">
                                          <p:val>
                                            <p:strVal val="#ppt_h"/>
                                          </p:val>
                                        </p:tav>
                                      </p:tavLst>
                                    </p:anim>
                                    <p:anim calcmode="lin" valueType="num">
                                      <p:cBhvr>
                                        <p:cTn id="470" dur="4719" fill="hold"/>
                                        <p:tgtEl>
                                          <p:spTgt spid="537"/>
                                        </p:tgtEl>
                                        <p:attrNameLst>
                                          <p:attrName>ppt_x</p:attrName>
                                        </p:attrNameLst>
                                      </p:cBhvr>
                                      <p:tavLst>
                                        <p:tav tm="0">
                                          <p:val>
                                            <p:fltVal val="0.5"/>
                                          </p:val>
                                        </p:tav>
                                        <p:tav tm="100000">
                                          <p:val>
                                            <p:strVal val="#ppt_x"/>
                                          </p:val>
                                        </p:tav>
                                      </p:tavLst>
                                    </p:anim>
                                    <p:anim calcmode="lin" valueType="num">
                                      <p:cBhvr>
                                        <p:cTn id="471" dur="4719" fill="hold"/>
                                        <p:tgtEl>
                                          <p:spTgt spid="537"/>
                                        </p:tgtEl>
                                        <p:attrNameLst>
                                          <p:attrName>ppt_y</p:attrName>
                                        </p:attrNameLst>
                                      </p:cBhvr>
                                      <p:tavLst>
                                        <p:tav tm="0">
                                          <p:val>
                                            <p:fltVal val="0.5"/>
                                          </p:val>
                                        </p:tav>
                                        <p:tav tm="100000">
                                          <p:val>
                                            <p:strVal val="#ppt_y"/>
                                          </p:val>
                                        </p:tav>
                                      </p:tavLst>
                                    </p:anim>
                                  </p:childTnLst>
                                </p:cTn>
                              </p:par>
                              <p:par>
                                <p:cTn id="472" presetID="23" presetClass="entr" presetSubtype="528" repeatCount="indefinite" fill="hold" grpId="0" nodeType="withEffect">
                                  <p:stCondLst>
                                    <p:cond delay="1589"/>
                                  </p:stCondLst>
                                  <p:childTnLst>
                                    <p:set>
                                      <p:cBhvr>
                                        <p:cTn id="473" dur="1" fill="hold">
                                          <p:stCondLst>
                                            <p:cond delay="0"/>
                                          </p:stCondLst>
                                        </p:cTn>
                                        <p:tgtEl>
                                          <p:spTgt spid="538"/>
                                        </p:tgtEl>
                                        <p:attrNameLst>
                                          <p:attrName>style.visibility</p:attrName>
                                        </p:attrNameLst>
                                      </p:cBhvr>
                                      <p:to>
                                        <p:strVal val="visible"/>
                                      </p:to>
                                    </p:set>
                                    <p:anim calcmode="lin" valueType="num">
                                      <p:cBhvr>
                                        <p:cTn id="474" dur="3150" fill="hold"/>
                                        <p:tgtEl>
                                          <p:spTgt spid="538"/>
                                        </p:tgtEl>
                                        <p:attrNameLst>
                                          <p:attrName>ppt_w</p:attrName>
                                        </p:attrNameLst>
                                      </p:cBhvr>
                                      <p:tavLst>
                                        <p:tav tm="0">
                                          <p:val>
                                            <p:fltVal val="0"/>
                                          </p:val>
                                        </p:tav>
                                        <p:tav tm="100000">
                                          <p:val>
                                            <p:strVal val="#ppt_w"/>
                                          </p:val>
                                        </p:tav>
                                      </p:tavLst>
                                    </p:anim>
                                    <p:anim calcmode="lin" valueType="num">
                                      <p:cBhvr>
                                        <p:cTn id="475" dur="3150" fill="hold"/>
                                        <p:tgtEl>
                                          <p:spTgt spid="538"/>
                                        </p:tgtEl>
                                        <p:attrNameLst>
                                          <p:attrName>ppt_h</p:attrName>
                                        </p:attrNameLst>
                                      </p:cBhvr>
                                      <p:tavLst>
                                        <p:tav tm="0">
                                          <p:val>
                                            <p:fltVal val="0"/>
                                          </p:val>
                                        </p:tav>
                                        <p:tav tm="100000">
                                          <p:val>
                                            <p:strVal val="#ppt_h"/>
                                          </p:val>
                                        </p:tav>
                                      </p:tavLst>
                                    </p:anim>
                                    <p:anim calcmode="lin" valueType="num">
                                      <p:cBhvr>
                                        <p:cTn id="476" dur="3150" fill="hold"/>
                                        <p:tgtEl>
                                          <p:spTgt spid="538"/>
                                        </p:tgtEl>
                                        <p:attrNameLst>
                                          <p:attrName>ppt_x</p:attrName>
                                        </p:attrNameLst>
                                      </p:cBhvr>
                                      <p:tavLst>
                                        <p:tav tm="0">
                                          <p:val>
                                            <p:fltVal val="0.5"/>
                                          </p:val>
                                        </p:tav>
                                        <p:tav tm="100000">
                                          <p:val>
                                            <p:strVal val="#ppt_x"/>
                                          </p:val>
                                        </p:tav>
                                      </p:tavLst>
                                    </p:anim>
                                    <p:anim calcmode="lin" valueType="num">
                                      <p:cBhvr>
                                        <p:cTn id="477" dur="3150" fill="hold"/>
                                        <p:tgtEl>
                                          <p:spTgt spid="538"/>
                                        </p:tgtEl>
                                        <p:attrNameLst>
                                          <p:attrName>ppt_y</p:attrName>
                                        </p:attrNameLst>
                                      </p:cBhvr>
                                      <p:tavLst>
                                        <p:tav tm="0">
                                          <p:val>
                                            <p:fltVal val="0.5"/>
                                          </p:val>
                                        </p:tav>
                                        <p:tav tm="100000">
                                          <p:val>
                                            <p:strVal val="#ppt_y"/>
                                          </p:val>
                                        </p:tav>
                                      </p:tavLst>
                                    </p:anim>
                                  </p:childTnLst>
                                </p:cTn>
                              </p:par>
                              <p:par>
                                <p:cTn id="478" presetID="23" presetClass="entr" presetSubtype="528" repeatCount="indefinite" fill="hold" grpId="0" nodeType="withEffect">
                                  <p:stCondLst>
                                    <p:cond delay="670"/>
                                  </p:stCondLst>
                                  <p:childTnLst>
                                    <p:set>
                                      <p:cBhvr>
                                        <p:cTn id="479" dur="1" fill="hold">
                                          <p:stCondLst>
                                            <p:cond delay="0"/>
                                          </p:stCondLst>
                                        </p:cTn>
                                        <p:tgtEl>
                                          <p:spTgt spid="539"/>
                                        </p:tgtEl>
                                        <p:attrNameLst>
                                          <p:attrName>style.visibility</p:attrName>
                                        </p:attrNameLst>
                                      </p:cBhvr>
                                      <p:to>
                                        <p:strVal val="visible"/>
                                      </p:to>
                                    </p:set>
                                    <p:anim calcmode="lin" valueType="num">
                                      <p:cBhvr>
                                        <p:cTn id="480" dur="4643" fill="hold"/>
                                        <p:tgtEl>
                                          <p:spTgt spid="539"/>
                                        </p:tgtEl>
                                        <p:attrNameLst>
                                          <p:attrName>ppt_w</p:attrName>
                                        </p:attrNameLst>
                                      </p:cBhvr>
                                      <p:tavLst>
                                        <p:tav tm="0">
                                          <p:val>
                                            <p:fltVal val="0"/>
                                          </p:val>
                                        </p:tav>
                                        <p:tav tm="100000">
                                          <p:val>
                                            <p:strVal val="#ppt_w"/>
                                          </p:val>
                                        </p:tav>
                                      </p:tavLst>
                                    </p:anim>
                                    <p:anim calcmode="lin" valueType="num">
                                      <p:cBhvr>
                                        <p:cTn id="481" dur="4643" fill="hold"/>
                                        <p:tgtEl>
                                          <p:spTgt spid="539"/>
                                        </p:tgtEl>
                                        <p:attrNameLst>
                                          <p:attrName>ppt_h</p:attrName>
                                        </p:attrNameLst>
                                      </p:cBhvr>
                                      <p:tavLst>
                                        <p:tav tm="0">
                                          <p:val>
                                            <p:fltVal val="0"/>
                                          </p:val>
                                        </p:tav>
                                        <p:tav tm="100000">
                                          <p:val>
                                            <p:strVal val="#ppt_h"/>
                                          </p:val>
                                        </p:tav>
                                      </p:tavLst>
                                    </p:anim>
                                    <p:anim calcmode="lin" valueType="num">
                                      <p:cBhvr>
                                        <p:cTn id="482" dur="4643" fill="hold"/>
                                        <p:tgtEl>
                                          <p:spTgt spid="539"/>
                                        </p:tgtEl>
                                        <p:attrNameLst>
                                          <p:attrName>ppt_x</p:attrName>
                                        </p:attrNameLst>
                                      </p:cBhvr>
                                      <p:tavLst>
                                        <p:tav tm="0">
                                          <p:val>
                                            <p:fltVal val="0.5"/>
                                          </p:val>
                                        </p:tav>
                                        <p:tav tm="100000">
                                          <p:val>
                                            <p:strVal val="#ppt_x"/>
                                          </p:val>
                                        </p:tav>
                                      </p:tavLst>
                                    </p:anim>
                                    <p:anim calcmode="lin" valueType="num">
                                      <p:cBhvr>
                                        <p:cTn id="483" dur="4643" fill="hold"/>
                                        <p:tgtEl>
                                          <p:spTgt spid="539"/>
                                        </p:tgtEl>
                                        <p:attrNameLst>
                                          <p:attrName>ppt_y</p:attrName>
                                        </p:attrNameLst>
                                      </p:cBhvr>
                                      <p:tavLst>
                                        <p:tav tm="0">
                                          <p:val>
                                            <p:fltVal val="0.5"/>
                                          </p:val>
                                        </p:tav>
                                        <p:tav tm="100000">
                                          <p:val>
                                            <p:strVal val="#ppt_y"/>
                                          </p:val>
                                        </p:tav>
                                      </p:tavLst>
                                    </p:anim>
                                  </p:childTnLst>
                                </p:cTn>
                              </p:par>
                              <p:par>
                                <p:cTn id="484" presetID="23" presetClass="entr" presetSubtype="528" repeatCount="indefinite" fill="hold" grpId="0" nodeType="withEffect">
                                  <p:stCondLst>
                                    <p:cond delay="1754"/>
                                  </p:stCondLst>
                                  <p:childTnLst>
                                    <p:set>
                                      <p:cBhvr>
                                        <p:cTn id="485" dur="1" fill="hold">
                                          <p:stCondLst>
                                            <p:cond delay="0"/>
                                          </p:stCondLst>
                                        </p:cTn>
                                        <p:tgtEl>
                                          <p:spTgt spid="540"/>
                                        </p:tgtEl>
                                        <p:attrNameLst>
                                          <p:attrName>style.visibility</p:attrName>
                                        </p:attrNameLst>
                                      </p:cBhvr>
                                      <p:to>
                                        <p:strVal val="visible"/>
                                      </p:to>
                                    </p:set>
                                    <p:anim calcmode="lin" valueType="num">
                                      <p:cBhvr>
                                        <p:cTn id="486" dur="3619" fill="hold"/>
                                        <p:tgtEl>
                                          <p:spTgt spid="540"/>
                                        </p:tgtEl>
                                        <p:attrNameLst>
                                          <p:attrName>ppt_w</p:attrName>
                                        </p:attrNameLst>
                                      </p:cBhvr>
                                      <p:tavLst>
                                        <p:tav tm="0">
                                          <p:val>
                                            <p:fltVal val="0"/>
                                          </p:val>
                                        </p:tav>
                                        <p:tav tm="100000">
                                          <p:val>
                                            <p:strVal val="#ppt_w"/>
                                          </p:val>
                                        </p:tav>
                                      </p:tavLst>
                                    </p:anim>
                                    <p:anim calcmode="lin" valueType="num">
                                      <p:cBhvr>
                                        <p:cTn id="487" dur="3619" fill="hold"/>
                                        <p:tgtEl>
                                          <p:spTgt spid="540"/>
                                        </p:tgtEl>
                                        <p:attrNameLst>
                                          <p:attrName>ppt_h</p:attrName>
                                        </p:attrNameLst>
                                      </p:cBhvr>
                                      <p:tavLst>
                                        <p:tav tm="0">
                                          <p:val>
                                            <p:fltVal val="0"/>
                                          </p:val>
                                        </p:tav>
                                        <p:tav tm="100000">
                                          <p:val>
                                            <p:strVal val="#ppt_h"/>
                                          </p:val>
                                        </p:tav>
                                      </p:tavLst>
                                    </p:anim>
                                    <p:anim calcmode="lin" valueType="num">
                                      <p:cBhvr>
                                        <p:cTn id="488" dur="3619" fill="hold"/>
                                        <p:tgtEl>
                                          <p:spTgt spid="540"/>
                                        </p:tgtEl>
                                        <p:attrNameLst>
                                          <p:attrName>ppt_x</p:attrName>
                                        </p:attrNameLst>
                                      </p:cBhvr>
                                      <p:tavLst>
                                        <p:tav tm="0">
                                          <p:val>
                                            <p:fltVal val="0.5"/>
                                          </p:val>
                                        </p:tav>
                                        <p:tav tm="100000">
                                          <p:val>
                                            <p:strVal val="#ppt_x"/>
                                          </p:val>
                                        </p:tav>
                                      </p:tavLst>
                                    </p:anim>
                                    <p:anim calcmode="lin" valueType="num">
                                      <p:cBhvr>
                                        <p:cTn id="489" dur="3619" fill="hold"/>
                                        <p:tgtEl>
                                          <p:spTgt spid="540"/>
                                        </p:tgtEl>
                                        <p:attrNameLst>
                                          <p:attrName>ppt_y</p:attrName>
                                        </p:attrNameLst>
                                      </p:cBhvr>
                                      <p:tavLst>
                                        <p:tav tm="0">
                                          <p:val>
                                            <p:fltVal val="0.5"/>
                                          </p:val>
                                        </p:tav>
                                        <p:tav tm="100000">
                                          <p:val>
                                            <p:strVal val="#ppt_y"/>
                                          </p:val>
                                        </p:tav>
                                      </p:tavLst>
                                    </p:anim>
                                  </p:childTnLst>
                                </p:cTn>
                              </p:par>
                              <p:par>
                                <p:cTn id="490" presetID="23" presetClass="entr" presetSubtype="528" repeatCount="indefinite" fill="hold" grpId="0" nodeType="withEffect">
                                  <p:stCondLst>
                                    <p:cond delay="1090"/>
                                  </p:stCondLst>
                                  <p:childTnLst>
                                    <p:set>
                                      <p:cBhvr>
                                        <p:cTn id="491" dur="1" fill="hold">
                                          <p:stCondLst>
                                            <p:cond delay="0"/>
                                          </p:stCondLst>
                                        </p:cTn>
                                        <p:tgtEl>
                                          <p:spTgt spid="541"/>
                                        </p:tgtEl>
                                        <p:attrNameLst>
                                          <p:attrName>style.visibility</p:attrName>
                                        </p:attrNameLst>
                                      </p:cBhvr>
                                      <p:to>
                                        <p:strVal val="visible"/>
                                      </p:to>
                                    </p:set>
                                    <p:anim calcmode="lin" valueType="num">
                                      <p:cBhvr>
                                        <p:cTn id="492" dur="5888" fill="hold"/>
                                        <p:tgtEl>
                                          <p:spTgt spid="541"/>
                                        </p:tgtEl>
                                        <p:attrNameLst>
                                          <p:attrName>ppt_w</p:attrName>
                                        </p:attrNameLst>
                                      </p:cBhvr>
                                      <p:tavLst>
                                        <p:tav tm="0">
                                          <p:val>
                                            <p:fltVal val="0"/>
                                          </p:val>
                                        </p:tav>
                                        <p:tav tm="100000">
                                          <p:val>
                                            <p:strVal val="#ppt_w"/>
                                          </p:val>
                                        </p:tav>
                                      </p:tavLst>
                                    </p:anim>
                                    <p:anim calcmode="lin" valueType="num">
                                      <p:cBhvr>
                                        <p:cTn id="493" dur="5888" fill="hold"/>
                                        <p:tgtEl>
                                          <p:spTgt spid="541"/>
                                        </p:tgtEl>
                                        <p:attrNameLst>
                                          <p:attrName>ppt_h</p:attrName>
                                        </p:attrNameLst>
                                      </p:cBhvr>
                                      <p:tavLst>
                                        <p:tav tm="0">
                                          <p:val>
                                            <p:fltVal val="0"/>
                                          </p:val>
                                        </p:tav>
                                        <p:tav tm="100000">
                                          <p:val>
                                            <p:strVal val="#ppt_h"/>
                                          </p:val>
                                        </p:tav>
                                      </p:tavLst>
                                    </p:anim>
                                    <p:anim calcmode="lin" valueType="num">
                                      <p:cBhvr>
                                        <p:cTn id="494" dur="5888" fill="hold"/>
                                        <p:tgtEl>
                                          <p:spTgt spid="541"/>
                                        </p:tgtEl>
                                        <p:attrNameLst>
                                          <p:attrName>ppt_x</p:attrName>
                                        </p:attrNameLst>
                                      </p:cBhvr>
                                      <p:tavLst>
                                        <p:tav tm="0">
                                          <p:val>
                                            <p:fltVal val="0.5"/>
                                          </p:val>
                                        </p:tav>
                                        <p:tav tm="100000">
                                          <p:val>
                                            <p:strVal val="#ppt_x"/>
                                          </p:val>
                                        </p:tav>
                                      </p:tavLst>
                                    </p:anim>
                                    <p:anim calcmode="lin" valueType="num">
                                      <p:cBhvr>
                                        <p:cTn id="495" dur="5888" fill="hold"/>
                                        <p:tgtEl>
                                          <p:spTgt spid="541"/>
                                        </p:tgtEl>
                                        <p:attrNameLst>
                                          <p:attrName>ppt_y</p:attrName>
                                        </p:attrNameLst>
                                      </p:cBhvr>
                                      <p:tavLst>
                                        <p:tav tm="0">
                                          <p:val>
                                            <p:fltVal val="0.5"/>
                                          </p:val>
                                        </p:tav>
                                        <p:tav tm="100000">
                                          <p:val>
                                            <p:strVal val="#ppt_y"/>
                                          </p:val>
                                        </p:tav>
                                      </p:tavLst>
                                    </p:anim>
                                  </p:childTnLst>
                                </p:cTn>
                              </p:par>
                              <p:par>
                                <p:cTn id="496" presetID="23" presetClass="entr" presetSubtype="528" repeatCount="indefinite" fill="hold" grpId="0" nodeType="withEffect">
                                  <p:stCondLst>
                                    <p:cond delay="2628"/>
                                  </p:stCondLst>
                                  <p:childTnLst>
                                    <p:set>
                                      <p:cBhvr>
                                        <p:cTn id="497" dur="1" fill="hold">
                                          <p:stCondLst>
                                            <p:cond delay="0"/>
                                          </p:stCondLst>
                                        </p:cTn>
                                        <p:tgtEl>
                                          <p:spTgt spid="542"/>
                                        </p:tgtEl>
                                        <p:attrNameLst>
                                          <p:attrName>style.visibility</p:attrName>
                                        </p:attrNameLst>
                                      </p:cBhvr>
                                      <p:to>
                                        <p:strVal val="visible"/>
                                      </p:to>
                                    </p:set>
                                    <p:anim calcmode="lin" valueType="num">
                                      <p:cBhvr>
                                        <p:cTn id="498" dur="5799" fill="hold"/>
                                        <p:tgtEl>
                                          <p:spTgt spid="542"/>
                                        </p:tgtEl>
                                        <p:attrNameLst>
                                          <p:attrName>ppt_w</p:attrName>
                                        </p:attrNameLst>
                                      </p:cBhvr>
                                      <p:tavLst>
                                        <p:tav tm="0">
                                          <p:val>
                                            <p:fltVal val="0"/>
                                          </p:val>
                                        </p:tav>
                                        <p:tav tm="100000">
                                          <p:val>
                                            <p:strVal val="#ppt_w"/>
                                          </p:val>
                                        </p:tav>
                                      </p:tavLst>
                                    </p:anim>
                                    <p:anim calcmode="lin" valueType="num">
                                      <p:cBhvr>
                                        <p:cTn id="499" dur="5799" fill="hold"/>
                                        <p:tgtEl>
                                          <p:spTgt spid="542"/>
                                        </p:tgtEl>
                                        <p:attrNameLst>
                                          <p:attrName>ppt_h</p:attrName>
                                        </p:attrNameLst>
                                      </p:cBhvr>
                                      <p:tavLst>
                                        <p:tav tm="0">
                                          <p:val>
                                            <p:fltVal val="0"/>
                                          </p:val>
                                        </p:tav>
                                        <p:tav tm="100000">
                                          <p:val>
                                            <p:strVal val="#ppt_h"/>
                                          </p:val>
                                        </p:tav>
                                      </p:tavLst>
                                    </p:anim>
                                    <p:anim calcmode="lin" valueType="num">
                                      <p:cBhvr>
                                        <p:cTn id="500" dur="5799" fill="hold"/>
                                        <p:tgtEl>
                                          <p:spTgt spid="542"/>
                                        </p:tgtEl>
                                        <p:attrNameLst>
                                          <p:attrName>ppt_x</p:attrName>
                                        </p:attrNameLst>
                                      </p:cBhvr>
                                      <p:tavLst>
                                        <p:tav tm="0">
                                          <p:val>
                                            <p:fltVal val="0.5"/>
                                          </p:val>
                                        </p:tav>
                                        <p:tav tm="100000">
                                          <p:val>
                                            <p:strVal val="#ppt_x"/>
                                          </p:val>
                                        </p:tav>
                                      </p:tavLst>
                                    </p:anim>
                                    <p:anim calcmode="lin" valueType="num">
                                      <p:cBhvr>
                                        <p:cTn id="501" dur="5799" fill="hold"/>
                                        <p:tgtEl>
                                          <p:spTgt spid="542"/>
                                        </p:tgtEl>
                                        <p:attrNameLst>
                                          <p:attrName>ppt_y</p:attrName>
                                        </p:attrNameLst>
                                      </p:cBhvr>
                                      <p:tavLst>
                                        <p:tav tm="0">
                                          <p:val>
                                            <p:fltVal val="0.5"/>
                                          </p:val>
                                        </p:tav>
                                        <p:tav tm="100000">
                                          <p:val>
                                            <p:strVal val="#ppt_y"/>
                                          </p:val>
                                        </p:tav>
                                      </p:tavLst>
                                    </p:anim>
                                  </p:childTnLst>
                                </p:cTn>
                              </p:par>
                              <p:par>
                                <p:cTn id="502" presetID="23" presetClass="entr" presetSubtype="528" repeatCount="indefinite" fill="hold" grpId="0" nodeType="withEffect">
                                  <p:stCondLst>
                                    <p:cond delay="1434"/>
                                  </p:stCondLst>
                                  <p:childTnLst>
                                    <p:set>
                                      <p:cBhvr>
                                        <p:cTn id="503" dur="1" fill="hold">
                                          <p:stCondLst>
                                            <p:cond delay="0"/>
                                          </p:stCondLst>
                                        </p:cTn>
                                        <p:tgtEl>
                                          <p:spTgt spid="543"/>
                                        </p:tgtEl>
                                        <p:attrNameLst>
                                          <p:attrName>style.visibility</p:attrName>
                                        </p:attrNameLst>
                                      </p:cBhvr>
                                      <p:to>
                                        <p:strVal val="visible"/>
                                      </p:to>
                                    </p:set>
                                    <p:anim calcmode="lin" valueType="num">
                                      <p:cBhvr>
                                        <p:cTn id="504" dur="5978" fill="hold"/>
                                        <p:tgtEl>
                                          <p:spTgt spid="543"/>
                                        </p:tgtEl>
                                        <p:attrNameLst>
                                          <p:attrName>ppt_w</p:attrName>
                                        </p:attrNameLst>
                                      </p:cBhvr>
                                      <p:tavLst>
                                        <p:tav tm="0">
                                          <p:val>
                                            <p:fltVal val="0"/>
                                          </p:val>
                                        </p:tav>
                                        <p:tav tm="100000">
                                          <p:val>
                                            <p:strVal val="#ppt_w"/>
                                          </p:val>
                                        </p:tav>
                                      </p:tavLst>
                                    </p:anim>
                                    <p:anim calcmode="lin" valueType="num">
                                      <p:cBhvr>
                                        <p:cTn id="505" dur="5978" fill="hold"/>
                                        <p:tgtEl>
                                          <p:spTgt spid="543"/>
                                        </p:tgtEl>
                                        <p:attrNameLst>
                                          <p:attrName>ppt_h</p:attrName>
                                        </p:attrNameLst>
                                      </p:cBhvr>
                                      <p:tavLst>
                                        <p:tav tm="0">
                                          <p:val>
                                            <p:fltVal val="0"/>
                                          </p:val>
                                        </p:tav>
                                        <p:tav tm="100000">
                                          <p:val>
                                            <p:strVal val="#ppt_h"/>
                                          </p:val>
                                        </p:tav>
                                      </p:tavLst>
                                    </p:anim>
                                    <p:anim calcmode="lin" valueType="num">
                                      <p:cBhvr>
                                        <p:cTn id="506" dur="5978" fill="hold"/>
                                        <p:tgtEl>
                                          <p:spTgt spid="543"/>
                                        </p:tgtEl>
                                        <p:attrNameLst>
                                          <p:attrName>ppt_x</p:attrName>
                                        </p:attrNameLst>
                                      </p:cBhvr>
                                      <p:tavLst>
                                        <p:tav tm="0">
                                          <p:val>
                                            <p:fltVal val="0.5"/>
                                          </p:val>
                                        </p:tav>
                                        <p:tav tm="100000">
                                          <p:val>
                                            <p:strVal val="#ppt_x"/>
                                          </p:val>
                                        </p:tav>
                                      </p:tavLst>
                                    </p:anim>
                                    <p:anim calcmode="lin" valueType="num">
                                      <p:cBhvr>
                                        <p:cTn id="507" dur="5978" fill="hold"/>
                                        <p:tgtEl>
                                          <p:spTgt spid="543"/>
                                        </p:tgtEl>
                                        <p:attrNameLst>
                                          <p:attrName>ppt_y</p:attrName>
                                        </p:attrNameLst>
                                      </p:cBhvr>
                                      <p:tavLst>
                                        <p:tav tm="0">
                                          <p:val>
                                            <p:fltVal val="0.5"/>
                                          </p:val>
                                        </p:tav>
                                        <p:tav tm="100000">
                                          <p:val>
                                            <p:strVal val="#ppt_y"/>
                                          </p:val>
                                        </p:tav>
                                      </p:tavLst>
                                    </p:anim>
                                  </p:childTnLst>
                                </p:cTn>
                              </p:par>
                              <p:par>
                                <p:cTn id="508" presetID="23" presetClass="entr" presetSubtype="528" repeatCount="indefinite" fill="hold" grpId="0" nodeType="withEffect">
                                  <p:stCondLst>
                                    <p:cond delay="572"/>
                                  </p:stCondLst>
                                  <p:childTnLst>
                                    <p:set>
                                      <p:cBhvr>
                                        <p:cTn id="509" dur="1" fill="hold">
                                          <p:stCondLst>
                                            <p:cond delay="0"/>
                                          </p:stCondLst>
                                        </p:cTn>
                                        <p:tgtEl>
                                          <p:spTgt spid="544"/>
                                        </p:tgtEl>
                                        <p:attrNameLst>
                                          <p:attrName>style.visibility</p:attrName>
                                        </p:attrNameLst>
                                      </p:cBhvr>
                                      <p:to>
                                        <p:strVal val="visible"/>
                                      </p:to>
                                    </p:set>
                                    <p:anim calcmode="lin" valueType="num">
                                      <p:cBhvr>
                                        <p:cTn id="510" dur="5519" fill="hold"/>
                                        <p:tgtEl>
                                          <p:spTgt spid="544"/>
                                        </p:tgtEl>
                                        <p:attrNameLst>
                                          <p:attrName>ppt_w</p:attrName>
                                        </p:attrNameLst>
                                      </p:cBhvr>
                                      <p:tavLst>
                                        <p:tav tm="0">
                                          <p:val>
                                            <p:fltVal val="0"/>
                                          </p:val>
                                        </p:tav>
                                        <p:tav tm="100000">
                                          <p:val>
                                            <p:strVal val="#ppt_w"/>
                                          </p:val>
                                        </p:tav>
                                      </p:tavLst>
                                    </p:anim>
                                    <p:anim calcmode="lin" valueType="num">
                                      <p:cBhvr>
                                        <p:cTn id="511" dur="5519" fill="hold"/>
                                        <p:tgtEl>
                                          <p:spTgt spid="544"/>
                                        </p:tgtEl>
                                        <p:attrNameLst>
                                          <p:attrName>ppt_h</p:attrName>
                                        </p:attrNameLst>
                                      </p:cBhvr>
                                      <p:tavLst>
                                        <p:tav tm="0">
                                          <p:val>
                                            <p:fltVal val="0"/>
                                          </p:val>
                                        </p:tav>
                                        <p:tav tm="100000">
                                          <p:val>
                                            <p:strVal val="#ppt_h"/>
                                          </p:val>
                                        </p:tav>
                                      </p:tavLst>
                                    </p:anim>
                                    <p:anim calcmode="lin" valueType="num">
                                      <p:cBhvr>
                                        <p:cTn id="512" dur="5519" fill="hold"/>
                                        <p:tgtEl>
                                          <p:spTgt spid="544"/>
                                        </p:tgtEl>
                                        <p:attrNameLst>
                                          <p:attrName>ppt_x</p:attrName>
                                        </p:attrNameLst>
                                      </p:cBhvr>
                                      <p:tavLst>
                                        <p:tav tm="0">
                                          <p:val>
                                            <p:fltVal val="0.5"/>
                                          </p:val>
                                        </p:tav>
                                        <p:tav tm="100000">
                                          <p:val>
                                            <p:strVal val="#ppt_x"/>
                                          </p:val>
                                        </p:tav>
                                      </p:tavLst>
                                    </p:anim>
                                    <p:anim calcmode="lin" valueType="num">
                                      <p:cBhvr>
                                        <p:cTn id="513" dur="5519" fill="hold"/>
                                        <p:tgtEl>
                                          <p:spTgt spid="544"/>
                                        </p:tgtEl>
                                        <p:attrNameLst>
                                          <p:attrName>ppt_y</p:attrName>
                                        </p:attrNameLst>
                                      </p:cBhvr>
                                      <p:tavLst>
                                        <p:tav tm="0">
                                          <p:val>
                                            <p:fltVal val="0.5"/>
                                          </p:val>
                                        </p:tav>
                                        <p:tav tm="100000">
                                          <p:val>
                                            <p:strVal val="#ppt_y"/>
                                          </p:val>
                                        </p:tav>
                                      </p:tavLst>
                                    </p:anim>
                                  </p:childTnLst>
                                </p:cTn>
                              </p:par>
                              <p:par>
                                <p:cTn id="514" presetID="23" presetClass="entr" presetSubtype="528" repeatCount="indefinite" fill="hold" grpId="0" nodeType="withEffect">
                                  <p:stCondLst>
                                    <p:cond delay="2052"/>
                                  </p:stCondLst>
                                  <p:childTnLst>
                                    <p:set>
                                      <p:cBhvr>
                                        <p:cTn id="515" dur="1" fill="hold">
                                          <p:stCondLst>
                                            <p:cond delay="0"/>
                                          </p:stCondLst>
                                        </p:cTn>
                                        <p:tgtEl>
                                          <p:spTgt spid="545"/>
                                        </p:tgtEl>
                                        <p:attrNameLst>
                                          <p:attrName>style.visibility</p:attrName>
                                        </p:attrNameLst>
                                      </p:cBhvr>
                                      <p:to>
                                        <p:strVal val="visible"/>
                                      </p:to>
                                    </p:set>
                                    <p:anim calcmode="lin" valueType="num">
                                      <p:cBhvr>
                                        <p:cTn id="516" dur="4228" fill="hold"/>
                                        <p:tgtEl>
                                          <p:spTgt spid="545"/>
                                        </p:tgtEl>
                                        <p:attrNameLst>
                                          <p:attrName>ppt_w</p:attrName>
                                        </p:attrNameLst>
                                      </p:cBhvr>
                                      <p:tavLst>
                                        <p:tav tm="0">
                                          <p:val>
                                            <p:fltVal val="0"/>
                                          </p:val>
                                        </p:tav>
                                        <p:tav tm="100000">
                                          <p:val>
                                            <p:strVal val="#ppt_w"/>
                                          </p:val>
                                        </p:tav>
                                      </p:tavLst>
                                    </p:anim>
                                    <p:anim calcmode="lin" valueType="num">
                                      <p:cBhvr>
                                        <p:cTn id="517" dur="4228" fill="hold"/>
                                        <p:tgtEl>
                                          <p:spTgt spid="545"/>
                                        </p:tgtEl>
                                        <p:attrNameLst>
                                          <p:attrName>ppt_h</p:attrName>
                                        </p:attrNameLst>
                                      </p:cBhvr>
                                      <p:tavLst>
                                        <p:tav tm="0">
                                          <p:val>
                                            <p:fltVal val="0"/>
                                          </p:val>
                                        </p:tav>
                                        <p:tav tm="100000">
                                          <p:val>
                                            <p:strVal val="#ppt_h"/>
                                          </p:val>
                                        </p:tav>
                                      </p:tavLst>
                                    </p:anim>
                                    <p:anim calcmode="lin" valueType="num">
                                      <p:cBhvr>
                                        <p:cTn id="518" dur="4228" fill="hold"/>
                                        <p:tgtEl>
                                          <p:spTgt spid="545"/>
                                        </p:tgtEl>
                                        <p:attrNameLst>
                                          <p:attrName>ppt_x</p:attrName>
                                        </p:attrNameLst>
                                      </p:cBhvr>
                                      <p:tavLst>
                                        <p:tav tm="0">
                                          <p:val>
                                            <p:fltVal val="0.5"/>
                                          </p:val>
                                        </p:tav>
                                        <p:tav tm="100000">
                                          <p:val>
                                            <p:strVal val="#ppt_x"/>
                                          </p:val>
                                        </p:tav>
                                      </p:tavLst>
                                    </p:anim>
                                    <p:anim calcmode="lin" valueType="num">
                                      <p:cBhvr>
                                        <p:cTn id="519" dur="4228" fill="hold"/>
                                        <p:tgtEl>
                                          <p:spTgt spid="545"/>
                                        </p:tgtEl>
                                        <p:attrNameLst>
                                          <p:attrName>ppt_y</p:attrName>
                                        </p:attrNameLst>
                                      </p:cBhvr>
                                      <p:tavLst>
                                        <p:tav tm="0">
                                          <p:val>
                                            <p:fltVal val="0.5"/>
                                          </p:val>
                                        </p:tav>
                                        <p:tav tm="100000">
                                          <p:val>
                                            <p:strVal val="#ppt_y"/>
                                          </p:val>
                                        </p:tav>
                                      </p:tavLst>
                                    </p:anim>
                                  </p:childTnLst>
                                </p:cTn>
                              </p:par>
                              <p:par>
                                <p:cTn id="520" presetID="23" presetClass="entr" presetSubtype="528" repeatCount="indefinite" fill="hold" grpId="0" nodeType="withEffect">
                                  <p:stCondLst>
                                    <p:cond delay="2242"/>
                                  </p:stCondLst>
                                  <p:childTnLst>
                                    <p:set>
                                      <p:cBhvr>
                                        <p:cTn id="521" dur="1" fill="hold">
                                          <p:stCondLst>
                                            <p:cond delay="0"/>
                                          </p:stCondLst>
                                        </p:cTn>
                                        <p:tgtEl>
                                          <p:spTgt spid="546"/>
                                        </p:tgtEl>
                                        <p:attrNameLst>
                                          <p:attrName>style.visibility</p:attrName>
                                        </p:attrNameLst>
                                      </p:cBhvr>
                                      <p:to>
                                        <p:strVal val="visible"/>
                                      </p:to>
                                    </p:set>
                                    <p:anim calcmode="lin" valueType="num">
                                      <p:cBhvr>
                                        <p:cTn id="522" dur="5416" fill="hold"/>
                                        <p:tgtEl>
                                          <p:spTgt spid="546"/>
                                        </p:tgtEl>
                                        <p:attrNameLst>
                                          <p:attrName>ppt_w</p:attrName>
                                        </p:attrNameLst>
                                      </p:cBhvr>
                                      <p:tavLst>
                                        <p:tav tm="0">
                                          <p:val>
                                            <p:fltVal val="0"/>
                                          </p:val>
                                        </p:tav>
                                        <p:tav tm="100000">
                                          <p:val>
                                            <p:strVal val="#ppt_w"/>
                                          </p:val>
                                        </p:tav>
                                      </p:tavLst>
                                    </p:anim>
                                    <p:anim calcmode="lin" valueType="num">
                                      <p:cBhvr>
                                        <p:cTn id="523" dur="5416" fill="hold"/>
                                        <p:tgtEl>
                                          <p:spTgt spid="546"/>
                                        </p:tgtEl>
                                        <p:attrNameLst>
                                          <p:attrName>ppt_h</p:attrName>
                                        </p:attrNameLst>
                                      </p:cBhvr>
                                      <p:tavLst>
                                        <p:tav tm="0">
                                          <p:val>
                                            <p:fltVal val="0"/>
                                          </p:val>
                                        </p:tav>
                                        <p:tav tm="100000">
                                          <p:val>
                                            <p:strVal val="#ppt_h"/>
                                          </p:val>
                                        </p:tav>
                                      </p:tavLst>
                                    </p:anim>
                                    <p:anim calcmode="lin" valueType="num">
                                      <p:cBhvr>
                                        <p:cTn id="524" dur="5416" fill="hold"/>
                                        <p:tgtEl>
                                          <p:spTgt spid="546"/>
                                        </p:tgtEl>
                                        <p:attrNameLst>
                                          <p:attrName>ppt_x</p:attrName>
                                        </p:attrNameLst>
                                      </p:cBhvr>
                                      <p:tavLst>
                                        <p:tav tm="0">
                                          <p:val>
                                            <p:fltVal val="0.5"/>
                                          </p:val>
                                        </p:tav>
                                        <p:tav tm="100000">
                                          <p:val>
                                            <p:strVal val="#ppt_x"/>
                                          </p:val>
                                        </p:tav>
                                      </p:tavLst>
                                    </p:anim>
                                    <p:anim calcmode="lin" valueType="num">
                                      <p:cBhvr>
                                        <p:cTn id="525" dur="5416" fill="hold"/>
                                        <p:tgtEl>
                                          <p:spTgt spid="546"/>
                                        </p:tgtEl>
                                        <p:attrNameLst>
                                          <p:attrName>ppt_y</p:attrName>
                                        </p:attrNameLst>
                                      </p:cBhvr>
                                      <p:tavLst>
                                        <p:tav tm="0">
                                          <p:val>
                                            <p:fltVal val="0.5"/>
                                          </p:val>
                                        </p:tav>
                                        <p:tav tm="100000">
                                          <p:val>
                                            <p:strVal val="#ppt_y"/>
                                          </p:val>
                                        </p:tav>
                                      </p:tavLst>
                                    </p:anim>
                                  </p:childTnLst>
                                </p:cTn>
                              </p:par>
                              <p:par>
                                <p:cTn id="526" presetID="10" presetClass="entr" presetSubtype="0" fill="hold" grpId="0" nodeType="withEffect">
                                  <p:stCondLst>
                                    <p:cond delay="2242"/>
                                  </p:stCondLst>
                                  <p:childTnLst>
                                    <p:set>
                                      <p:cBhvr>
                                        <p:cTn id="527" dur="1" fill="hold">
                                          <p:stCondLst>
                                            <p:cond delay="0"/>
                                          </p:stCondLst>
                                        </p:cTn>
                                        <p:tgtEl>
                                          <p:spTgt spid="353"/>
                                        </p:tgtEl>
                                        <p:attrNameLst>
                                          <p:attrName>style.visibility</p:attrName>
                                        </p:attrNameLst>
                                      </p:cBhvr>
                                      <p:to>
                                        <p:strVal val="visible"/>
                                      </p:to>
                                    </p:set>
                                    <p:animEffect transition="in" filter="fade">
                                      <p:cBhvr>
                                        <p:cTn id="528" dur="500"/>
                                        <p:tgtEl>
                                          <p:spTgt spid="353"/>
                                        </p:tgtEl>
                                      </p:cBhvr>
                                    </p:animEffect>
                                  </p:childTnLst>
                                </p:cTn>
                              </p:par>
                              <p:par>
                                <p:cTn id="529" presetID="22" presetClass="entr" presetSubtype="8" fill="hold" nodeType="withEffect">
                                  <p:stCondLst>
                                    <p:cond delay="2750"/>
                                  </p:stCondLst>
                                  <p:childTnLst>
                                    <p:set>
                                      <p:cBhvr>
                                        <p:cTn id="530" dur="1" fill="hold">
                                          <p:stCondLst>
                                            <p:cond delay="0"/>
                                          </p:stCondLst>
                                        </p:cTn>
                                        <p:tgtEl>
                                          <p:spTgt spid="354"/>
                                        </p:tgtEl>
                                        <p:attrNameLst>
                                          <p:attrName>style.visibility</p:attrName>
                                        </p:attrNameLst>
                                      </p:cBhvr>
                                      <p:to>
                                        <p:strVal val="visible"/>
                                      </p:to>
                                    </p:set>
                                    <p:animEffect transition="in" filter="wipe(left)">
                                      <p:cBhvr>
                                        <p:cTn id="531" dur="500"/>
                                        <p:tgtEl>
                                          <p:spTgt spid="354"/>
                                        </p:tgtEl>
                                      </p:cBhvr>
                                    </p:animEffect>
                                  </p:childTnLst>
                                </p:cTn>
                              </p:par>
                              <p:par>
                                <p:cTn id="532" presetID="22" presetClass="entr" presetSubtype="2" fill="hold" nodeType="withEffect">
                                  <p:stCondLst>
                                    <p:cond delay="2750"/>
                                  </p:stCondLst>
                                  <p:childTnLst>
                                    <p:set>
                                      <p:cBhvr>
                                        <p:cTn id="533" dur="1" fill="hold">
                                          <p:stCondLst>
                                            <p:cond delay="0"/>
                                          </p:stCondLst>
                                        </p:cTn>
                                        <p:tgtEl>
                                          <p:spTgt spid="352"/>
                                        </p:tgtEl>
                                        <p:attrNameLst>
                                          <p:attrName>style.visibility</p:attrName>
                                        </p:attrNameLst>
                                      </p:cBhvr>
                                      <p:to>
                                        <p:strVal val="visible"/>
                                      </p:to>
                                    </p:set>
                                    <p:animEffect transition="in" filter="wipe(right)">
                                      <p:cBhvr>
                                        <p:cTn id="534" dur="500"/>
                                        <p:tgtEl>
                                          <p:spTgt spid="352"/>
                                        </p:tgtEl>
                                      </p:cBhvr>
                                    </p:animEffect>
                                  </p:childTnLst>
                                </p:cTn>
                              </p:par>
                              <p:par>
                                <p:cTn id="535" presetID="16" presetClass="entr" presetSubtype="37" fill="hold" nodeType="withEffect">
                                  <p:stCondLst>
                                    <p:cond delay="2750"/>
                                  </p:stCondLst>
                                  <p:childTnLst>
                                    <p:set>
                                      <p:cBhvr>
                                        <p:cTn id="536" dur="1" fill="hold">
                                          <p:stCondLst>
                                            <p:cond delay="0"/>
                                          </p:stCondLst>
                                        </p:cTn>
                                        <p:tgtEl>
                                          <p:spTgt spid="355"/>
                                        </p:tgtEl>
                                        <p:attrNameLst>
                                          <p:attrName>style.visibility</p:attrName>
                                        </p:attrNameLst>
                                      </p:cBhvr>
                                      <p:to>
                                        <p:strVal val="visible"/>
                                      </p:to>
                                    </p:set>
                                    <p:animEffect transition="in" filter="barn(outVertical)">
                                      <p:cBhvr>
                                        <p:cTn id="537" dur="500"/>
                                        <p:tgtEl>
                                          <p:spTgt spid="355"/>
                                        </p:tgtEl>
                                      </p:cBhvr>
                                    </p:animEffect>
                                  </p:childTnLst>
                                </p:cTn>
                              </p:par>
                              <p:par>
                                <p:cTn id="538" presetID="2" presetClass="entr" presetSubtype="8" fill="hold" grpId="0" nodeType="withEffect">
                                  <p:stCondLst>
                                    <p:cond delay="3250"/>
                                  </p:stCondLst>
                                  <p:childTnLst>
                                    <p:set>
                                      <p:cBhvr>
                                        <p:cTn id="539" dur="1" fill="hold">
                                          <p:stCondLst>
                                            <p:cond delay="0"/>
                                          </p:stCondLst>
                                        </p:cTn>
                                        <p:tgtEl>
                                          <p:spTgt spid="351"/>
                                        </p:tgtEl>
                                        <p:attrNameLst>
                                          <p:attrName>style.visibility</p:attrName>
                                        </p:attrNameLst>
                                      </p:cBhvr>
                                      <p:to>
                                        <p:strVal val="visible"/>
                                      </p:to>
                                    </p:set>
                                    <p:anim calcmode="lin" valueType="num">
                                      <p:cBhvr additive="base">
                                        <p:cTn id="540" dur="500" fill="hold"/>
                                        <p:tgtEl>
                                          <p:spTgt spid="351"/>
                                        </p:tgtEl>
                                        <p:attrNameLst>
                                          <p:attrName>ppt_x</p:attrName>
                                        </p:attrNameLst>
                                      </p:cBhvr>
                                      <p:tavLst>
                                        <p:tav tm="0">
                                          <p:val>
                                            <p:strVal val="0-#ppt_w/2"/>
                                          </p:val>
                                        </p:tav>
                                        <p:tav tm="100000">
                                          <p:val>
                                            <p:strVal val="#ppt_x"/>
                                          </p:val>
                                        </p:tav>
                                      </p:tavLst>
                                    </p:anim>
                                    <p:anim calcmode="lin" valueType="num">
                                      <p:cBhvr additive="base">
                                        <p:cTn id="541" dur="500" fill="hold"/>
                                        <p:tgtEl>
                                          <p:spTgt spid="3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animBg="1"/>
      <p:bldP spid="115" grpId="1" animBg="1"/>
      <p:bldP spid="115" grpId="2" animBg="1"/>
      <p:bldP spid="116" grpId="0" animBg="1"/>
      <p:bldP spid="116" grpId="1" animBg="1"/>
      <p:bldP spid="125" grpId="0" bldLvl="0" animBg="1"/>
      <p:bldP spid="125" grpId="1" bldLvl="0" animBg="1"/>
      <p:bldP spid="125" grpId="2" bldLvl="0" animBg="1"/>
      <p:bldP spid="125" grpId="3" bldLvl="0" animBg="1"/>
      <p:bldP spid="472" grpId="0" animBg="1"/>
      <p:bldP spid="473" grpId="0" animBg="1"/>
      <p:bldP spid="474" grpId="0" animBg="1"/>
      <p:bldP spid="475" grpId="0" animBg="1"/>
      <p:bldP spid="476" grpId="0" animBg="1"/>
      <p:bldP spid="477" grpId="0" animBg="1"/>
      <p:bldP spid="478" grpId="0" animBg="1"/>
      <p:bldP spid="479" grpId="0" animBg="1"/>
      <p:bldP spid="480" grpId="0" animBg="1"/>
      <p:bldP spid="481" grpId="0" animBg="1"/>
      <p:bldP spid="482" grpId="0" animBg="1"/>
      <p:bldP spid="483" grpId="0" animBg="1"/>
      <p:bldP spid="484" grpId="0" animBg="1"/>
      <p:bldP spid="485" grpId="0" animBg="1"/>
      <p:bldP spid="486" grpId="0" animBg="1"/>
      <p:bldP spid="487" grpId="0" animBg="1"/>
      <p:bldP spid="488" grpId="0" animBg="1"/>
      <p:bldP spid="489" grpId="0" animBg="1"/>
      <p:bldP spid="490" grpId="0" animBg="1"/>
      <p:bldP spid="491" grpId="0" animBg="1"/>
      <p:bldP spid="492" grpId="0" animBg="1"/>
      <p:bldP spid="493" grpId="0" animBg="1"/>
      <p:bldP spid="494" grpId="0" animBg="1"/>
      <p:bldP spid="495" grpId="0" animBg="1"/>
      <p:bldP spid="496" grpId="0" animBg="1"/>
      <p:bldP spid="497" grpId="0" animBg="1"/>
      <p:bldP spid="498" grpId="0" animBg="1"/>
      <p:bldP spid="499" grpId="0" animBg="1"/>
      <p:bldP spid="500" grpId="0" animBg="1"/>
      <p:bldP spid="501" grpId="0" animBg="1"/>
      <p:bldP spid="502" grpId="0" animBg="1"/>
      <p:bldP spid="503" grpId="0" animBg="1"/>
      <p:bldP spid="504" grpId="0" animBg="1"/>
      <p:bldP spid="505" grpId="0" animBg="1"/>
      <p:bldP spid="506" grpId="0" animBg="1"/>
      <p:bldP spid="507" grpId="0" animBg="1"/>
      <p:bldP spid="508" grpId="0" animBg="1"/>
      <p:bldP spid="509" grpId="0" animBg="1"/>
      <p:bldP spid="510" grpId="0" animBg="1"/>
      <p:bldP spid="511" grpId="0" animBg="1"/>
      <p:bldP spid="512" grpId="0" animBg="1"/>
      <p:bldP spid="513" grpId="0" animBg="1"/>
      <p:bldP spid="514" grpId="0" animBg="1"/>
      <p:bldP spid="515" grpId="0" animBg="1"/>
      <p:bldP spid="516" grpId="0" animBg="1"/>
      <p:bldP spid="517" grpId="0" animBg="1"/>
      <p:bldP spid="518" grpId="0" animBg="1"/>
      <p:bldP spid="519" grpId="0" animBg="1"/>
      <p:bldP spid="520" grpId="0" animBg="1"/>
      <p:bldP spid="521" grpId="0" animBg="1"/>
      <p:bldP spid="522" grpId="0" animBg="1"/>
      <p:bldP spid="523" grpId="0" animBg="1"/>
      <p:bldP spid="524" grpId="0" animBg="1"/>
      <p:bldP spid="525" grpId="0" animBg="1"/>
      <p:bldP spid="526" grpId="0" animBg="1"/>
      <p:bldP spid="527" grpId="0" animBg="1"/>
      <p:bldP spid="528" grpId="0" animBg="1"/>
      <p:bldP spid="529" grpId="0" animBg="1"/>
      <p:bldP spid="530" grpId="0" animBg="1"/>
      <p:bldP spid="531" grpId="0" animBg="1"/>
      <p:bldP spid="532" grpId="0" animBg="1"/>
      <p:bldP spid="533" grpId="0" animBg="1"/>
      <p:bldP spid="534" grpId="0" animBg="1"/>
      <p:bldP spid="535" grpId="0" animBg="1"/>
      <p:bldP spid="536" grpId="0" animBg="1"/>
      <p:bldP spid="537" grpId="0" animBg="1"/>
      <p:bldP spid="538" grpId="0" animBg="1"/>
      <p:bldP spid="539" grpId="0" animBg="1"/>
      <p:bldP spid="540" grpId="0" animBg="1"/>
      <p:bldP spid="541" grpId="0" animBg="1"/>
      <p:bldP spid="542" grpId="0" animBg="1"/>
      <p:bldP spid="543" grpId="0" animBg="1"/>
      <p:bldP spid="544" grpId="0" animBg="1"/>
      <p:bldP spid="545" grpId="0" animBg="1"/>
      <p:bldP spid="546" grpId="0" animBg="1"/>
      <p:bldP spid="547" grpId="0" animBg="1"/>
      <p:bldP spid="351" grpId="0"/>
      <p:bldP spid="353"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a:fillRect/>
          </a:stretch>
        </p:blipFill>
        <p:spPr>
          <a:xfrm>
            <a:off x="208750" y="314659"/>
            <a:ext cx="877900" cy="580691"/>
          </a:xfrm>
          <a:prstGeom prst="rect">
            <a:avLst/>
          </a:prstGeom>
        </p:spPr>
      </p:pic>
      <p:sp>
        <p:nvSpPr>
          <p:cNvPr id="500" name="圆角矩形 499"/>
          <p:cNvSpPr/>
          <p:nvPr/>
        </p:nvSpPr>
        <p:spPr>
          <a:xfrm>
            <a:off x="647699" y="198809"/>
            <a:ext cx="6586477" cy="812390"/>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第三代飞潜器原理图</a:t>
            </a:r>
            <a:endParaRPr lang="zh-CN" altLang="en-US" sz="40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5" name="矩形 24"/>
          <p:cNvSpPr/>
          <p:nvPr/>
        </p:nvSpPr>
        <p:spPr>
          <a:xfrm>
            <a:off x="1" y="1477633"/>
            <a:ext cx="12192000" cy="4710023"/>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95000"/>
                </a:schemeClr>
              </a:solidFill>
            </a:endParaRPr>
          </a:p>
        </p:txBody>
      </p:sp>
      <p:pic>
        <p:nvPicPr>
          <p:cNvPr id="19" name="图片 18" descr="ULBFU_)V)UB5PP~K2)N_%N3.png"/>
          <p:cNvPicPr>
            <a:picLocks noChangeAspect="1"/>
          </p:cNvPicPr>
          <p:nvPr/>
        </p:nvPicPr>
        <p:blipFill>
          <a:blip r:embed="rId4" cstate="print"/>
          <a:stretch>
            <a:fillRect/>
          </a:stretch>
        </p:blipFill>
        <p:spPr>
          <a:xfrm>
            <a:off x="2262666" y="1205190"/>
            <a:ext cx="7666667" cy="4447619"/>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ppt_x"/>
                                          </p:val>
                                        </p:tav>
                                        <p:tav tm="100000">
                                          <p:val>
                                            <p:strVal val="#ppt_x"/>
                                          </p:val>
                                        </p:tav>
                                      </p:tavLst>
                                    </p:anim>
                                    <p:anim calcmode="lin" valueType="num">
                                      <p:cBhvr additive="base">
                                        <p:cTn id="1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a:fillRect/>
          </a:stretch>
        </p:blipFill>
        <p:spPr>
          <a:xfrm>
            <a:off x="208750" y="314659"/>
            <a:ext cx="877900" cy="580691"/>
          </a:xfrm>
          <a:prstGeom prst="rect">
            <a:avLst/>
          </a:prstGeom>
        </p:spPr>
      </p:pic>
      <p:sp>
        <p:nvSpPr>
          <p:cNvPr id="500" name="圆角矩形 499"/>
          <p:cNvSpPr/>
          <p:nvPr/>
        </p:nvSpPr>
        <p:spPr>
          <a:xfrm>
            <a:off x="465658" y="105152"/>
            <a:ext cx="5105400" cy="825536"/>
          </a:xfrm>
          <a:prstGeom prst="roundRect">
            <a:avLst>
              <a:gd name="adj" fmla="val 23381"/>
            </a:avLst>
          </a:prstGeom>
          <a:noFill/>
        </p:spPr>
        <p:txBody>
          <a:bodyPr wrap="square" anchor="ctr">
            <a:spAutoFit/>
          </a:bodyPr>
          <a:lstStyle/>
          <a:p>
            <a:pPr algn="ctr"/>
            <a:r>
              <a:rPr lang="zh-CN" altLang="en-US" sz="40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项目研究关键点</a:t>
            </a:r>
          </a:p>
        </p:txBody>
      </p:sp>
      <p:cxnSp>
        <p:nvCxnSpPr>
          <p:cNvPr id="4" name="直接连接符 3"/>
          <p:cNvCxnSpPr/>
          <p:nvPr/>
        </p:nvCxnSpPr>
        <p:spPr>
          <a:xfrm>
            <a:off x="3544888" y="2344738"/>
            <a:ext cx="0" cy="360045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rot="5400000">
            <a:off x="3750943" y="2110737"/>
            <a:ext cx="0" cy="46800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5400000">
            <a:off x="3706813" y="3421062"/>
            <a:ext cx="0" cy="1476375"/>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5400000">
            <a:off x="3748623" y="5732362"/>
            <a:ext cx="0" cy="432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grpSp>
        <p:nvGrpSpPr>
          <p:cNvPr id="3" name="组合 8"/>
          <p:cNvGrpSpPr/>
          <p:nvPr/>
        </p:nvGrpSpPr>
        <p:grpSpPr>
          <a:xfrm>
            <a:off x="3952875" y="1970088"/>
            <a:ext cx="2855913" cy="773112"/>
            <a:chOff x="3952875" y="1970088"/>
            <a:chExt cx="2855913" cy="773112"/>
          </a:xfrm>
        </p:grpSpPr>
        <p:sp>
          <p:nvSpPr>
            <p:cNvPr id="10" name="圆角矩形 9"/>
            <p:cNvSpPr/>
            <p:nvPr/>
          </p:nvSpPr>
          <p:spPr>
            <a:xfrm>
              <a:off x="3952875" y="1970088"/>
              <a:ext cx="2855913" cy="773112"/>
            </a:xfrm>
            <a:prstGeom prst="round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1" name="文本框 10"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029381" y="2061528"/>
              <a:ext cx="2656496" cy="584775"/>
            </a:xfrm>
            <a:prstGeom prst="rect">
              <a:avLst/>
            </a:prstGeom>
            <a:noFill/>
            <a:effectLst/>
          </p:spPr>
          <p:txBody>
            <a:bodyPr wrap="none" rtlCol="0">
              <a:spAutoFit/>
            </a:bodyPr>
            <a:lstStyle/>
            <a:p>
              <a:r>
                <a:rPr lang="zh-CN" altLang="en-US" sz="3200" b="1" dirty="0" smtClean="0">
                  <a:solidFill>
                    <a:srgbClr val="FEFEFE"/>
                  </a:solidFill>
                  <a:latin typeface="幼圆" panose="02010509060101010101" pitchFamily="49" charset="-122"/>
                  <a:ea typeface="幼圆" panose="02010509060101010101" pitchFamily="49" charset="-122"/>
                  <a:cs typeface="Kartika" panose="02020503030404060203" pitchFamily="18" charset="0"/>
                </a:rPr>
                <a:t>运动方式控制</a:t>
              </a:r>
            </a:p>
          </p:txBody>
        </p:sp>
      </p:grpSp>
      <p:grpSp>
        <p:nvGrpSpPr>
          <p:cNvPr id="9" name="组合 11"/>
          <p:cNvGrpSpPr/>
          <p:nvPr/>
        </p:nvGrpSpPr>
        <p:grpSpPr>
          <a:xfrm>
            <a:off x="3861740" y="3751263"/>
            <a:ext cx="3068469" cy="774700"/>
            <a:chOff x="3861740" y="3751263"/>
            <a:chExt cx="3068469" cy="774700"/>
          </a:xfrm>
        </p:grpSpPr>
        <p:sp>
          <p:nvSpPr>
            <p:cNvPr id="13" name="圆角矩形 12"/>
            <p:cNvSpPr/>
            <p:nvPr/>
          </p:nvSpPr>
          <p:spPr>
            <a:xfrm>
              <a:off x="3952875" y="3751263"/>
              <a:ext cx="2855913" cy="774700"/>
            </a:xfrm>
            <a:prstGeom prst="roundRect">
              <a:avLst/>
            </a:prstGeom>
            <a:solidFill>
              <a:schemeClr val="bg1"/>
            </a:solidFill>
            <a:ln>
              <a:noFill/>
            </a:ln>
            <a:effectLst>
              <a:outerShdw blurRad="508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4" name="文本框 13"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3861740" y="3841115"/>
              <a:ext cx="3068469" cy="584775"/>
            </a:xfrm>
            <a:prstGeom prst="rect">
              <a:avLst/>
            </a:prstGeom>
            <a:noFill/>
            <a:effectLst/>
          </p:spPr>
          <p:txBody>
            <a:bodyPr wrap="none" rtlCol="0">
              <a:spAutoFit/>
            </a:bodyPr>
            <a:lstStyle/>
            <a:p>
              <a:r>
                <a:rPr lang="zh-CN" altLang="en-US" sz="3200" b="1" dirty="0" smtClean="0">
                  <a:solidFill>
                    <a:srgbClr val="113250"/>
                  </a:solidFill>
                  <a:latin typeface="幼圆" panose="02010509060101010101" pitchFamily="49" charset="-122"/>
                  <a:ea typeface="幼圆" panose="02010509060101010101" pitchFamily="49" charset="-122"/>
                  <a:cs typeface="Kartika" panose="02020503030404060203" pitchFamily="18" charset="0"/>
                </a:rPr>
                <a:t>传感器数据处理</a:t>
              </a:r>
            </a:p>
          </p:txBody>
        </p:sp>
      </p:grpSp>
      <p:grpSp>
        <p:nvGrpSpPr>
          <p:cNvPr id="12" name="组合 14"/>
          <p:cNvGrpSpPr/>
          <p:nvPr/>
        </p:nvGrpSpPr>
        <p:grpSpPr>
          <a:xfrm>
            <a:off x="3952875" y="5532438"/>
            <a:ext cx="2855913" cy="774700"/>
            <a:chOff x="3952875" y="5532438"/>
            <a:chExt cx="2855913" cy="774700"/>
          </a:xfrm>
        </p:grpSpPr>
        <p:sp>
          <p:nvSpPr>
            <p:cNvPr id="16" name="圆角矩形 15"/>
            <p:cNvSpPr/>
            <p:nvPr/>
          </p:nvSpPr>
          <p:spPr>
            <a:xfrm>
              <a:off x="3952875" y="5532438"/>
              <a:ext cx="2855913" cy="774700"/>
            </a:xfrm>
            <a:prstGeom prst="roundRect">
              <a:avLst/>
            </a:prstGeom>
            <a:solidFill>
              <a:schemeClr val="bg1">
                <a:alpha val="30000"/>
              </a:schemeClr>
            </a:solidFill>
            <a:ln>
              <a:noFill/>
            </a:ln>
            <a:effectLst>
              <a:outerShdw blurRad="88900" dist="63500" dir="2700000" algn="tl" rotWithShape="0">
                <a:schemeClr val="tx1">
                  <a:lumMod val="95000"/>
                  <a:lumOff val="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noProof="1"/>
            </a:p>
          </p:txBody>
        </p:sp>
        <p:sp>
          <p:nvSpPr>
            <p:cNvPr id="17" name="文本框 16" descr="e7d195523061f1c0deeec63e560781cfd59afb0ea006f2a87ABB68BF51EA6619813959095094C18C62A12F549504892A4AAA8C1554C6663626E05CA27F281A14E6983772AFC3FB97135759321DEA3D709AACD122C08E6ED192FFACBB1E1BECB2ED91EE5F1ED7B5B4D639FA608C47C1EEEE0A899CA8C6B4A60DCCA6D3BA80ED4161D4A4778988E171"/>
            <p:cNvSpPr txBox="1"/>
            <p:nvPr/>
          </p:nvSpPr>
          <p:spPr>
            <a:xfrm>
              <a:off x="4120820" y="5629542"/>
              <a:ext cx="2656496" cy="584775"/>
            </a:xfrm>
            <a:prstGeom prst="rect">
              <a:avLst/>
            </a:prstGeom>
            <a:noFill/>
            <a:effectLst/>
          </p:spPr>
          <p:txBody>
            <a:bodyPr wrap="none" rtlCol="0">
              <a:spAutoFit/>
            </a:bodyPr>
            <a:lstStyle/>
            <a:p>
              <a:r>
                <a:rPr lang="zh-CN" altLang="en-US" sz="3200" b="1" dirty="0" smtClean="0">
                  <a:solidFill>
                    <a:srgbClr val="F2F2F2"/>
                  </a:solidFill>
                  <a:latin typeface="幼圆" panose="02010509060101010101" pitchFamily="49" charset="-122"/>
                  <a:ea typeface="幼圆" panose="02010509060101010101" pitchFamily="49" charset="-122"/>
                  <a:cs typeface="Kartika" panose="02020503030404060203" pitchFamily="18" charset="0"/>
                </a:rPr>
                <a:t>动力问题解决</a:t>
              </a:r>
            </a:p>
          </p:txBody>
        </p:sp>
      </p:grpSp>
      <p:sp>
        <p:nvSpPr>
          <p:cNvPr id="18" name="矩形 47"/>
          <p:cNvSpPr>
            <a:spLocks noChangeArrowheads="1"/>
          </p:cNvSpPr>
          <p:nvPr/>
        </p:nvSpPr>
        <p:spPr bwMode="auto">
          <a:xfrm>
            <a:off x="7404735" y="1859280"/>
            <a:ext cx="4030980" cy="19799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a:ln>
                  <a:solidFill>
                    <a:schemeClr val="bg2"/>
                  </a:solidFill>
                </a:ln>
                <a:solidFill>
                  <a:srgbClr val="FBF772"/>
                </a:solidFill>
                <a:effectLst>
                  <a:reflection blurRad="6350" stA="55000" endA="300" endPos="45500" dir="5400000" sy="-100000" algn="bl" rotWithShape="0"/>
                </a:effectLst>
                <a:latin typeface="方正兰亭超细黑简体" panose="02000000000000000000" pitchFamily="2" charset="-122"/>
                <a:ea typeface="方正兰亭超细黑简体" panose="02000000000000000000" pitchFamily="2" charset="-122"/>
                <a:sym typeface="+mn-ea"/>
              </a:rPr>
              <a:t>水中应用惯性导航实现水中位置控制；在跨介质（水域-空域/空域-水域）时实现飞控与水下控制系统得快速切换；</a:t>
            </a:r>
            <a:r>
              <a:rPr lang="zh-CN" altLang="en-US" sz="2000">
                <a:ln>
                  <a:solidFill>
                    <a:schemeClr val="bg2"/>
                  </a:solidFill>
                </a:ln>
                <a:solidFill>
                  <a:srgbClr val="FBF772"/>
                </a:solidFill>
                <a:latin typeface="方正兰亭超细黑简体" panose="02000000000000000000" pitchFamily="2" charset="-122"/>
                <a:ea typeface="方正兰亭超细黑简体" panose="02000000000000000000" pitchFamily="2" charset="-122"/>
                <a:sym typeface="+mn-ea"/>
              </a:rPr>
              <a:t>水深主要由外部检测模块获得，减少误差</a:t>
            </a:r>
          </a:p>
          <a:p>
            <a:pPr>
              <a:buNone/>
            </a:pPr>
            <a:endParaRPr lang="zh-CN" altLang="en-US" sz="2000">
              <a:ln>
                <a:solidFill>
                  <a:schemeClr val="bg2"/>
                </a:solidFill>
              </a:ln>
              <a:solidFill>
                <a:srgbClr val="FBF772"/>
              </a:solidFill>
              <a:effectLst>
                <a:reflection blurRad="6350" stA="55000" endA="300" endPos="45500" dir="5400000" sy="-100000" algn="bl" rotWithShape="0"/>
              </a:effectLst>
              <a:latin typeface="方正兰亭超细黑简体" panose="02000000000000000000" pitchFamily="2" charset="-122"/>
              <a:ea typeface="方正兰亭超细黑简体" panose="02000000000000000000" pitchFamily="2" charset="-122"/>
              <a:sym typeface="+mn-ea"/>
            </a:endParaRPr>
          </a:p>
        </p:txBody>
      </p:sp>
      <p:sp>
        <p:nvSpPr>
          <p:cNvPr id="20" name="矩形 47"/>
          <p:cNvSpPr>
            <a:spLocks noChangeArrowheads="1"/>
          </p:cNvSpPr>
          <p:nvPr/>
        </p:nvSpPr>
        <p:spPr bwMode="auto">
          <a:xfrm>
            <a:off x="7404735" y="5466080"/>
            <a:ext cx="4131945" cy="10045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a:ln>
                  <a:solidFill>
                    <a:schemeClr val="bg2"/>
                  </a:solidFill>
                </a:ln>
                <a:solidFill>
                  <a:srgbClr val="FBF772"/>
                </a:solidFill>
                <a:latin typeface="方正兰亭超细黑简体" panose="02000000000000000000" pitchFamily="2" charset="-122"/>
                <a:ea typeface="方正兰亭超细黑简体" panose="02000000000000000000" pitchFamily="2" charset="-122"/>
                <a:sym typeface="+mn-ea"/>
              </a:rPr>
              <a:t>水中运动采用四桨变角度驱动，与空域共用螺旋桨；</a:t>
            </a:r>
            <a:r>
              <a:rPr lang="zh-CN" altLang="en-US" sz="2000">
                <a:ln>
                  <a:solidFill>
                    <a:schemeClr val="bg2"/>
                  </a:solidFill>
                </a:ln>
                <a:solidFill>
                  <a:srgbClr val="FBF772"/>
                </a:solidFill>
                <a:effectLst>
                  <a:reflection blurRad="6350" stA="55000" endA="300" endPos="45500" dir="5400000" sy="-100000" algn="bl" rotWithShape="0"/>
                </a:effectLst>
                <a:latin typeface="方正兰亭超细黑简体" panose="02000000000000000000" pitchFamily="2" charset="-122"/>
                <a:ea typeface="方正兰亭超细黑简体" panose="02000000000000000000" pitchFamily="2" charset="-122"/>
                <a:sym typeface="+mn-ea"/>
              </a:rPr>
              <a:t>在空中应用较成熟的开源四旋翼飞控</a:t>
            </a:r>
            <a:endParaRPr lang="zh-CN" altLang="en-US" sz="2000">
              <a:ln>
                <a:solidFill>
                  <a:schemeClr val="bg2"/>
                </a:solidFill>
              </a:ln>
              <a:solidFill>
                <a:srgbClr val="FBF772"/>
              </a:solidFill>
              <a:latin typeface="方正兰亭超细黑简体" panose="02000000000000000000" pitchFamily="2" charset="-122"/>
              <a:ea typeface="方正兰亭超细黑简体" panose="02000000000000000000" pitchFamily="2" charset="-122"/>
              <a:sym typeface="+mn-ea"/>
            </a:endParaRPr>
          </a:p>
        </p:txBody>
      </p:sp>
      <p:sp>
        <p:nvSpPr>
          <p:cNvPr id="2" name="矩形 47"/>
          <p:cNvSpPr>
            <a:spLocks noChangeArrowheads="1"/>
          </p:cNvSpPr>
          <p:nvPr/>
        </p:nvSpPr>
        <p:spPr bwMode="auto">
          <a:xfrm>
            <a:off x="7503795" y="3858260"/>
            <a:ext cx="4140200" cy="69977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2000">
                <a:ln>
                  <a:solidFill>
                    <a:schemeClr val="bg2"/>
                  </a:solidFill>
                </a:ln>
                <a:solidFill>
                  <a:srgbClr val="FBF772"/>
                </a:solidFill>
                <a:latin typeface="方正兰亭超细黑简体" panose="02000000000000000000" pitchFamily="2" charset="-122"/>
                <a:ea typeface="方正兰亭超细黑简体" panose="02000000000000000000" pitchFamily="2" charset="-122"/>
                <a:sym typeface="+mn-ea"/>
              </a:rPr>
              <a:t>飞潜器中装有多个水下传感器，获得数据后传给CPU集中处理</a:t>
            </a:r>
          </a:p>
        </p:txBody>
      </p:sp>
      <p:pic>
        <p:nvPicPr>
          <p:cNvPr id="21" name="图片 20" descr="HK}GITC7K[_89H81TH@2~HW.png"/>
          <p:cNvPicPr>
            <a:picLocks noChangeAspect="1"/>
          </p:cNvPicPr>
          <p:nvPr/>
        </p:nvPicPr>
        <p:blipFill>
          <a:blip r:embed="rId4" cstate="print"/>
          <a:stretch>
            <a:fillRect/>
          </a:stretch>
        </p:blipFill>
        <p:spPr>
          <a:xfrm>
            <a:off x="416689" y="3102016"/>
            <a:ext cx="2738630" cy="2008206"/>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Horizontal)">
                                      <p:cBhvr>
                                        <p:cTn id="11" dur="500"/>
                                        <p:tgtEl>
                                          <p:spTgt spid="4"/>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par>
                                <p:cTn id="16" presetID="22" presetClass="entr" presetSubtype="8"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 presetClass="entr" presetSubtype="2" decel="28000" fill="hold" nodeType="after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750" fill="hold"/>
                                        <p:tgtEl>
                                          <p:spTgt spid="3"/>
                                        </p:tgtEl>
                                        <p:attrNameLst>
                                          <p:attrName>ppt_x</p:attrName>
                                        </p:attrNameLst>
                                      </p:cBhvr>
                                      <p:tavLst>
                                        <p:tav tm="0">
                                          <p:val>
                                            <p:strVal val="1+#ppt_w/2"/>
                                          </p:val>
                                        </p:tav>
                                        <p:tav tm="100000">
                                          <p:val>
                                            <p:strVal val="#ppt_x"/>
                                          </p:val>
                                        </p:tav>
                                      </p:tavLst>
                                    </p:anim>
                                    <p:anim calcmode="lin" valueType="num">
                                      <p:cBhvr additive="base">
                                        <p:cTn id="23" dur="750" fill="hold"/>
                                        <p:tgtEl>
                                          <p:spTgt spid="3"/>
                                        </p:tgtEl>
                                        <p:attrNameLst>
                                          <p:attrName>ppt_y</p:attrName>
                                        </p:attrNameLst>
                                      </p:cBhvr>
                                      <p:tavLst>
                                        <p:tav tm="0">
                                          <p:val>
                                            <p:strVal val="#ppt_y"/>
                                          </p:val>
                                        </p:tav>
                                        <p:tav tm="100000">
                                          <p:val>
                                            <p:strVal val="#ppt_y"/>
                                          </p:val>
                                        </p:tav>
                                      </p:tavLst>
                                    </p:anim>
                                  </p:childTnLst>
                                </p:cTn>
                              </p:par>
                              <p:par>
                                <p:cTn id="24" presetID="2" presetClass="entr" presetSubtype="2" decel="28000" fill="hold" nodeType="withEffect">
                                  <p:stCondLst>
                                    <p:cond delay="250"/>
                                  </p:stCondLst>
                                  <p:childTnLst>
                                    <p:set>
                                      <p:cBhvr>
                                        <p:cTn id="25" dur="1" fill="hold">
                                          <p:stCondLst>
                                            <p:cond delay="0"/>
                                          </p:stCondLst>
                                        </p:cTn>
                                        <p:tgtEl>
                                          <p:spTgt spid="9"/>
                                        </p:tgtEl>
                                        <p:attrNameLst>
                                          <p:attrName>style.visibility</p:attrName>
                                        </p:attrNameLst>
                                      </p:cBhvr>
                                      <p:to>
                                        <p:strVal val="visible"/>
                                      </p:to>
                                    </p:set>
                                    <p:anim calcmode="lin" valueType="num">
                                      <p:cBhvr additive="base">
                                        <p:cTn id="26" dur="750" fill="hold"/>
                                        <p:tgtEl>
                                          <p:spTgt spid="9"/>
                                        </p:tgtEl>
                                        <p:attrNameLst>
                                          <p:attrName>ppt_x</p:attrName>
                                        </p:attrNameLst>
                                      </p:cBhvr>
                                      <p:tavLst>
                                        <p:tav tm="0">
                                          <p:val>
                                            <p:strVal val="1+#ppt_w/2"/>
                                          </p:val>
                                        </p:tav>
                                        <p:tav tm="100000">
                                          <p:val>
                                            <p:strVal val="#ppt_x"/>
                                          </p:val>
                                        </p:tav>
                                      </p:tavLst>
                                    </p:anim>
                                    <p:anim calcmode="lin" valueType="num">
                                      <p:cBhvr additive="base">
                                        <p:cTn id="27" dur="750" fill="hold"/>
                                        <p:tgtEl>
                                          <p:spTgt spid="9"/>
                                        </p:tgtEl>
                                        <p:attrNameLst>
                                          <p:attrName>ppt_y</p:attrName>
                                        </p:attrNameLst>
                                      </p:cBhvr>
                                      <p:tavLst>
                                        <p:tav tm="0">
                                          <p:val>
                                            <p:strVal val="#ppt_y"/>
                                          </p:val>
                                        </p:tav>
                                        <p:tav tm="100000">
                                          <p:val>
                                            <p:strVal val="#ppt_y"/>
                                          </p:val>
                                        </p:tav>
                                      </p:tavLst>
                                    </p:anim>
                                  </p:childTnLst>
                                </p:cTn>
                              </p:par>
                              <p:par>
                                <p:cTn id="28" presetID="2" presetClass="entr" presetSubtype="2" decel="28000" fill="hold" nodeType="withEffect">
                                  <p:stCondLst>
                                    <p:cond delay="50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750" fill="hold"/>
                                        <p:tgtEl>
                                          <p:spTgt spid="12"/>
                                        </p:tgtEl>
                                        <p:attrNameLst>
                                          <p:attrName>ppt_x</p:attrName>
                                        </p:attrNameLst>
                                      </p:cBhvr>
                                      <p:tavLst>
                                        <p:tav tm="0">
                                          <p:val>
                                            <p:strVal val="1+#ppt_w/2"/>
                                          </p:val>
                                        </p:tav>
                                        <p:tav tm="100000">
                                          <p:val>
                                            <p:strVal val="#ppt_x"/>
                                          </p:val>
                                        </p:tav>
                                      </p:tavLst>
                                    </p:anim>
                                    <p:anim calcmode="lin" valueType="num">
                                      <p:cBhvr additive="base">
                                        <p:cTn id="31" dur="750" fill="hold"/>
                                        <p:tgtEl>
                                          <p:spTgt spid="12"/>
                                        </p:tgtEl>
                                        <p:attrNameLst>
                                          <p:attrName>ppt_y</p:attrName>
                                        </p:attrNameLst>
                                      </p:cBhvr>
                                      <p:tavLst>
                                        <p:tav tm="0">
                                          <p:val>
                                            <p:strVal val="#ppt_y"/>
                                          </p:val>
                                        </p:tav>
                                        <p:tav tm="100000">
                                          <p:val>
                                            <p:strVal val="#ppt_y"/>
                                          </p:val>
                                        </p:tav>
                                      </p:tavLst>
                                    </p:anim>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par>
                                <p:cTn id="36" presetID="22" presetClass="entr" presetSubtype="8" fill="hold" grpId="0" nodeType="withEffect">
                                  <p:stCondLst>
                                    <p:cond delay="500"/>
                                  </p:stCondLst>
                                  <p:childTnLst>
                                    <p:set>
                                      <p:cBhvr>
                                        <p:cTn id="37" dur="1" fill="hold">
                                          <p:stCondLst>
                                            <p:cond delay="0"/>
                                          </p:stCondLst>
                                        </p:cTn>
                                        <p:tgtEl>
                                          <p:spTgt spid="20"/>
                                        </p:tgtEl>
                                        <p:attrNameLst>
                                          <p:attrName>style.visibility</p:attrName>
                                        </p:attrNameLst>
                                      </p:cBhvr>
                                      <p:to>
                                        <p:strVal val="visible"/>
                                      </p:to>
                                    </p:set>
                                    <p:animEffect transition="in" filter="wipe(left)">
                                      <p:cBhvr>
                                        <p:cTn id="38" dur="500"/>
                                        <p:tgtEl>
                                          <p:spTgt spid="20"/>
                                        </p:tgtEl>
                                      </p:cBhvr>
                                    </p:animEffect>
                                  </p:childTnLst>
                                </p:cTn>
                              </p:par>
                              <p:par>
                                <p:cTn id="39" presetID="22" presetClass="entr" presetSubtype="8" fill="hold" grpId="0" nodeType="withEffect">
                                  <p:stCondLst>
                                    <p:cond delay="500"/>
                                  </p:stCondLst>
                                  <p:childTnLst>
                                    <p:set>
                                      <p:cBhvr>
                                        <p:cTn id="40" dur="1" fill="hold">
                                          <p:stCondLst>
                                            <p:cond delay="0"/>
                                          </p:stCondLst>
                                        </p:cTn>
                                        <p:tgtEl>
                                          <p:spTgt spid="2"/>
                                        </p:tgtEl>
                                        <p:attrNameLst>
                                          <p:attrName>style.visibility</p:attrName>
                                        </p:attrNameLst>
                                      </p:cBhvr>
                                      <p:to>
                                        <p:strVal val="visible"/>
                                      </p:to>
                                    </p:set>
                                    <p:animEffect transition="in" filter="wipe(left)">
                                      <p:cBhvr>
                                        <p:cTn id="4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p:blipFill>
        <p:spPr>
          <a:xfrm>
            <a:off x="208750" y="314659"/>
            <a:ext cx="877900" cy="580691"/>
          </a:xfrm>
          <a:prstGeom prst="rect">
            <a:avLst/>
          </a:prstGeom>
        </p:spPr>
      </p:pic>
      <p:sp>
        <p:nvSpPr>
          <p:cNvPr id="500" name="圆角矩形 499"/>
          <p:cNvSpPr/>
          <p:nvPr/>
        </p:nvSpPr>
        <p:spPr>
          <a:xfrm>
            <a:off x="647700" y="196292"/>
            <a:ext cx="5105400" cy="817424"/>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水面</a:t>
            </a:r>
            <a:r>
              <a:rPr lang="en-US" altLang="zh-CN"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a:t>
            </a: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空中</a:t>
            </a:r>
            <a:endParaRPr lang="en-US" altLang="zh-CN" sz="40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5" name="矩形 24"/>
          <p:cNvSpPr/>
          <p:nvPr/>
        </p:nvSpPr>
        <p:spPr>
          <a:xfrm>
            <a:off x="1" y="1477633"/>
            <a:ext cx="12192000" cy="4710023"/>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95000"/>
                </a:schemeClr>
              </a:solidFill>
            </a:endParaRPr>
          </a:p>
        </p:txBody>
      </p:sp>
      <p:grpSp>
        <p:nvGrpSpPr>
          <p:cNvPr id="2" name="组合 2"/>
          <p:cNvGrpSpPr>
            <a:grpSpLocks/>
          </p:cNvGrpSpPr>
          <p:nvPr/>
        </p:nvGrpSpPr>
        <p:grpSpPr bwMode="auto">
          <a:xfrm>
            <a:off x="815537" y="2005283"/>
            <a:ext cx="4809287" cy="3940174"/>
            <a:chOff x="1151326" y="1963849"/>
            <a:chExt cx="4506493" cy="3692596"/>
          </a:xfrm>
        </p:grpSpPr>
        <p:grpSp>
          <p:nvGrpSpPr>
            <p:cNvPr id="3" name="组合 29"/>
            <p:cNvGrpSpPr>
              <a:grpSpLocks/>
            </p:cNvGrpSpPr>
            <p:nvPr/>
          </p:nvGrpSpPr>
          <p:grpSpPr bwMode="auto">
            <a:xfrm>
              <a:off x="1151326" y="1963849"/>
              <a:ext cx="4506493" cy="3692596"/>
              <a:chOff x="649833" y="821104"/>
              <a:chExt cx="4506493" cy="3692596"/>
            </a:xfrm>
          </p:grpSpPr>
          <p:grpSp>
            <p:nvGrpSpPr>
              <p:cNvPr id="4" name="组合 30"/>
              <p:cNvGrpSpPr>
                <a:grpSpLocks/>
              </p:cNvGrpSpPr>
              <p:nvPr/>
            </p:nvGrpSpPr>
            <p:grpSpPr bwMode="auto">
              <a:xfrm>
                <a:off x="1887582" y="3793168"/>
                <a:ext cx="2089332" cy="720532"/>
                <a:chOff x="3563888" y="3179979"/>
                <a:chExt cx="2328148" cy="802890"/>
              </a:xfrm>
            </p:grpSpPr>
            <p:sp>
              <p:nvSpPr>
                <p:cNvPr id="36" name="梯形 3"/>
                <p:cNvSpPr/>
                <p:nvPr/>
              </p:nvSpPr>
              <p:spPr>
                <a:xfrm>
                  <a:off x="3769309" y="3903294"/>
                  <a:ext cx="1919480" cy="56365"/>
                </a:xfrm>
                <a:custGeom>
                  <a:avLst/>
                  <a:gdLst/>
                  <a:ahLst/>
                  <a:cxnLst/>
                  <a:rect l="l" t="t" r="r" b="b"/>
                  <a:pathLst>
                    <a:path w="4546578" h="132661">
                      <a:moveTo>
                        <a:pt x="0" y="0"/>
                      </a:moveTo>
                      <a:lnTo>
                        <a:pt x="4546578" y="0"/>
                      </a:lnTo>
                      <a:lnTo>
                        <a:pt x="4546578" y="45243"/>
                      </a:lnTo>
                      <a:lnTo>
                        <a:pt x="4546578" y="57719"/>
                      </a:lnTo>
                      <a:lnTo>
                        <a:pt x="4541572" y="57719"/>
                      </a:lnTo>
                      <a:cubicBezTo>
                        <a:pt x="4517446" y="100428"/>
                        <a:pt x="4372996" y="132661"/>
                        <a:pt x="4198575" y="132661"/>
                      </a:cubicBezTo>
                      <a:lnTo>
                        <a:pt x="348003" y="132661"/>
                      </a:lnTo>
                      <a:cubicBezTo>
                        <a:pt x="173582" y="132661"/>
                        <a:pt x="29132" y="100428"/>
                        <a:pt x="5007" y="57719"/>
                      </a:cubicBezTo>
                      <a:lnTo>
                        <a:pt x="0" y="57719"/>
                      </a:lnTo>
                      <a:lnTo>
                        <a:pt x="0" y="45243"/>
                      </a:lnTo>
                      <a:close/>
                    </a:path>
                  </a:pathLst>
                </a:custGeom>
                <a:gradFill flip="none" rotWithShape="1">
                  <a:gsLst>
                    <a:gs pos="15000">
                      <a:sysClr val="window" lastClr="FFFFFF">
                        <a:lumMod val="85000"/>
                      </a:sysClr>
                    </a:gs>
                    <a:gs pos="50000">
                      <a:sysClr val="window" lastClr="FFFFFF">
                        <a:lumMod val="95000"/>
                      </a:sysClr>
                    </a:gs>
                    <a:gs pos="85000">
                      <a:srgbClr val="E6E6E6"/>
                    </a:gs>
                    <a:gs pos="0">
                      <a:srgbClr val="7D8496"/>
                    </a:gs>
                    <a:gs pos="100000">
                      <a:srgbClr val="7D8496"/>
                    </a:gs>
                  </a:gsLst>
                  <a:lin ang="0" scaled="0"/>
                  <a:tileRect/>
                </a:gra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7" name="梯形 3"/>
                <p:cNvSpPr/>
                <p:nvPr/>
              </p:nvSpPr>
              <p:spPr>
                <a:xfrm>
                  <a:off x="3768884" y="3179979"/>
                  <a:ext cx="1918551" cy="754051"/>
                </a:xfrm>
                <a:custGeom>
                  <a:avLst/>
                  <a:gdLst>
                    <a:gd name="connsiteX0" fmla="*/ 982182 w 4546578"/>
                    <a:gd name="connsiteY0" fmla="*/ 0 h 1786949"/>
                    <a:gd name="connsiteX1" fmla="*/ 3574470 w 4546578"/>
                    <a:gd name="connsiteY1" fmla="*/ 0 h 1786949"/>
                    <a:gd name="connsiteX2" fmla="*/ 3895476 w 4546578"/>
                    <a:gd name="connsiteY2" fmla="*/ 1284023 h 1786949"/>
                    <a:gd name="connsiteX3" fmla="*/ 4546578 w 4546578"/>
                    <a:gd name="connsiteY3" fmla="*/ 1699531 h 1786949"/>
                    <a:gd name="connsiteX4" fmla="*/ 4198575 w 4546578"/>
                    <a:gd name="connsiteY4" fmla="*/ 1786949 h 1786949"/>
                    <a:gd name="connsiteX5" fmla="*/ 348003 w 4546578"/>
                    <a:gd name="connsiteY5" fmla="*/ 1786949 h 1786949"/>
                    <a:gd name="connsiteX6" fmla="*/ 0 w 4546578"/>
                    <a:gd name="connsiteY6" fmla="*/ 1699531 h 1786949"/>
                    <a:gd name="connsiteX7" fmla="*/ 661715 w 4546578"/>
                    <a:gd name="connsiteY7" fmla="*/ 1296144 h 1786949"/>
                    <a:gd name="connsiteX8" fmla="*/ 658146 w 4546578"/>
                    <a:gd name="connsiteY8" fmla="*/ 1296144 h 1786949"/>
                    <a:gd name="connsiteX9" fmla="*/ 982182 w 4546578"/>
                    <a:gd name="connsiteY9" fmla="*/ 0 h 1786949"/>
                    <a:gd name="connsiteX0" fmla="*/ 987141 w 4551537"/>
                    <a:gd name="connsiteY0" fmla="*/ 0 h 1786949"/>
                    <a:gd name="connsiteX1" fmla="*/ 3579429 w 4551537"/>
                    <a:gd name="connsiteY1" fmla="*/ 0 h 1786949"/>
                    <a:gd name="connsiteX2" fmla="*/ 3900435 w 4551537"/>
                    <a:gd name="connsiteY2" fmla="*/ 1284023 h 1786949"/>
                    <a:gd name="connsiteX3" fmla="*/ 4551537 w 4551537"/>
                    <a:gd name="connsiteY3" fmla="*/ 1699531 h 1786949"/>
                    <a:gd name="connsiteX4" fmla="*/ 4203534 w 4551537"/>
                    <a:gd name="connsiteY4" fmla="*/ 1786949 h 1786949"/>
                    <a:gd name="connsiteX5" fmla="*/ 352962 w 4551537"/>
                    <a:gd name="connsiteY5" fmla="*/ 1786949 h 1786949"/>
                    <a:gd name="connsiteX6" fmla="*/ 4959 w 4551537"/>
                    <a:gd name="connsiteY6" fmla="*/ 1699531 h 1786949"/>
                    <a:gd name="connsiteX7" fmla="*/ 666674 w 4551537"/>
                    <a:gd name="connsiteY7" fmla="*/ 1296144 h 1786949"/>
                    <a:gd name="connsiteX8" fmla="*/ 663105 w 4551537"/>
                    <a:gd name="connsiteY8" fmla="*/ 1296144 h 1786949"/>
                    <a:gd name="connsiteX9" fmla="*/ 987141 w 4551537"/>
                    <a:gd name="connsiteY9" fmla="*/ 0 h 1786949"/>
                    <a:gd name="connsiteX0" fmla="*/ 982182 w 4546578"/>
                    <a:gd name="connsiteY0" fmla="*/ 0 h 1786949"/>
                    <a:gd name="connsiteX1" fmla="*/ 3574470 w 4546578"/>
                    <a:gd name="connsiteY1" fmla="*/ 0 h 1786949"/>
                    <a:gd name="connsiteX2" fmla="*/ 3895476 w 4546578"/>
                    <a:gd name="connsiteY2" fmla="*/ 1284023 h 1786949"/>
                    <a:gd name="connsiteX3" fmla="*/ 4546578 w 4546578"/>
                    <a:gd name="connsiteY3" fmla="*/ 1699531 h 1786949"/>
                    <a:gd name="connsiteX4" fmla="*/ 4198575 w 4546578"/>
                    <a:gd name="connsiteY4" fmla="*/ 1786949 h 1786949"/>
                    <a:gd name="connsiteX5" fmla="*/ 348003 w 4546578"/>
                    <a:gd name="connsiteY5" fmla="*/ 1786949 h 1786949"/>
                    <a:gd name="connsiteX6" fmla="*/ 0 w 4546578"/>
                    <a:gd name="connsiteY6" fmla="*/ 1699531 h 1786949"/>
                    <a:gd name="connsiteX7" fmla="*/ 661715 w 4546578"/>
                    <a:gd name="connsiteY7" fmla="*/ 1296144 h 1786949"/>
                    <a:gd name="connsiteX8" fmla="*/ 658146 w 4546578"/>
                    <a:gd name="connsiteY8" fmla="*/ 1296144 h 1786949"/>
                    <a:gd name="connsiteX9" fmla="*/ 982182 w 4546578"/>
                    <a:gd name="connsiteY9" fmla="*/ 0 h 1786949"/>
                    <a:gd name="connsiteX0" fmla="*/ 982182 w 4546578"/>
                    <a:gd name="connsiteY0" fmla="*/ 0 h 1786949"/>
                    <a:gd name="connsiteX1" fmla="*/ 3574470 w 4546578"/>
                    <a:gd name="connsiteY1" fmla="*/ 0 h 1786949"/>
                    <a:gd name="connsiteX2" fmla="*/ 3895476 w 4546578"/>
                    <a:gd name="connsiteY2" fmla="*/ 1284023 h 1786949"/>
                    <a:gd name="connsiteX3" fmla="*/ 4546578 w 4546578"/>
                    <a:gd name="connsiteY3" fmla="*/ 1699531 h 1786949"/>
                    <a:gd name="connsiteX4" fmla="*/ 4198575 w 4546578"/>
                    <a:gd name="connsiteY4" fmla="*/ 1786949 h 1786949"/>
                    <a:gd name="connsiteX5" fmla="*/ 348003 w 4546578"/>
                    <a:gd name="connsiteY5" fmla="*/ 1786949 h 1786949"/>
                    <a:gd name="connsiteX6" fmla="*/ 0 w 4546578"/>
                    <a:gd name="connsiteY6" fmla="*/ 1699531 h 1786949"/>
                    <a:gd name="connsiteX7" fmla="*/ 661715 w 4546578"/>
                    <a:gd name="connsiteY7" fmla="*/ 1296144 h 1786949"/>
                    <a:gd name="connsiteX8" fmla="*/ 658146 w 4546578"/>
                    <a:gd name="connsiteY8" fmla="*/ 1296144 h 1786949"/>
                    <a:gd name="connsiteX9" fmla="*/ 982182 w 4546578"/>
                    <a:gd name="connsiteY9" fmla="*/ 0 h 1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6578" h="1786949">
                      <a:moveTo>
                        <a:pt x="982182" y="0"/>
                      </a:moveTo>
                      <a:lnTo>
                        <a:pt x="3574470" y="0"/>
                      </a:lnTo>
                      <a:lnTo>
                        <a:pt x="3895476" y="1284023"/>
                      </a:lnTo>
                      <a:cubicBezTo>
                        <a:pt x="4112510" y="1422526"/>
                        <a:pt x="4535898" y="1651825"/>
                        <a:pt x="4546578" y="1699531"/>
                      </a:cubicBezTo>
                      <a:cubicBezTo>
                        <a:pt x="4546578" y="1747811"/>
                        <a:pt x="4390772" y="1786949"/>
                        <a:pt x="4198575" y="1786949"/>
                      </a:cubicBezTo>
                      <a:lnTo>
                        <a:pt x="348003" y="1786949"/>
                      </a:lnTo>
                      <a:cubicBezTo>
                        <a:pt x="155806" y="1786949"/>
                        <a:pt x="0" y="1747811"/>
                        <a:pt x="0" y="1699531"/>
                      </a:cubicBezTo>
                      <a:cubicBezTo>
                        <a:pt x="1835" y="1643482"/>
                        <a:pt x="441143" y="1430606"/>
                        <a:pt x="661715" y="1296144"/>
                      </a:cubicBezTo>
                      <a:lnTo>
                        <a:pt x="658146" y="1296144"/>
                      </a:lnTo>
                      <a:lnTo>
                        <a:pt x="982182" y="0"/>
                      </a:lnTo>
                      <a:close/>
                    </a:path>
                  </a:pathLst>
                </a:custGeom>
                <a:gradFill flip="none" rotWithShape="1">
                  <a:gsLst>
                    <a:gs pos="69000">
                      <a:sysClr val="windowText" lastClr="000000">
                        <a:lumMod val="55000"/>
                        <a:lumOff val="45000"/>
                      </a:sysClr>
                    </a:gs>
                    <a:gs pos="0">
                      <a:sysClr val="windowText" lastClr="000000">
                        <a:lumMod val="50000"/>
                        <a:lumOff val="50000"/>
                      </a:sysClr>
                    </a:gs>
                    <a:gs pos="48000">
                      <a:sysClr val="window" lastClr="FFFFFF">
                        <a:lumMod val="95000"/>
                      </a:sysClr>
                    </a:gs>
                    <a:gs pos="100000">
                      <a:sysClr val="window" lastClr="FFFFFF">
                        <a:lumMod val="75000"/>
                      </a:sysClr>
                    </a:gs>
                  </a:gsLst>
                  <a:lin ang="5400000" scaled="1"/>
                  <a:tileRect/>
                </a:gradFill>
                <a:ln w="9525" cap="flat" cmpd="sng" algn="ctr">
                  <a:gradFill>
                    <a:gsLst>
                      <a:gs pos="0">
                        <a:sysClr val="window" lastClr="FFFFFF">
                          <a:lumMod val="95000"/>
                        </a:sysClr>
                      </a:gs>
                      <a:gs pos="50000">
                        <a:sysClr val="window" lastClr="FFFFFF">
                          <a:lumMod val="75000"/>
                        </a:sysClr>
                      </a:gs>
                      <a:gs pos="100000">
                        <a:sysClr val="window" lastClr="FFFFFF">
                          <a:lumMod val="95000"/>
                        </a:sysClr>
                      </a:gs>
                    </a:gsLst>
                    <a:lin ang="5400000" scaled="0"/>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8" name="梯形 3"/>
                <p:cNvSpPr/>
                <p:nvPr/>
              </p:nvSpPr>
              <p:spPr>
                <a:xfrm>
                  <a:off x="3563888" y="3634897"/>
                  <a:ext cx="903868" cy="347972"/>
                </a:xfrm>
                <a:custGeom>
                  <a:avLst/>
                  <a:gdLst>
                    <a:gd name="connsiteX0" fmla="*/ 660463 w 1229928"/>
                    <a:gd name="connsiteY0" fmla="*/ 0 h 490042"/>
                    <a:gd name="connsiteX1" fmla="*/ 1229928 w 1229928"/>
                    <a:gd name="connsiteY1" fmla="*/ 490042 h 490042"/>
                    <a:gd name="connsiteX2" fmla="*/ 348003 w 1229928"/>
                    <a:gd name="connsiteY2" fmla="*/ 490042 h 490042"/>
                    <a:gd name="connsiteX3" fmla="*/ 0 w 1229928"/>
                    <a:gd name="connsiteY3" fmla="*/ 402624 h 490042"/>
                    <a:gd name="connsiteX4" fmla="*/ 660463 w 1229928"/>
                    <a:gd name="connsiteY4" fmla="*/ 0 h 49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928" h="490042">
                      <a:moveTo>
                        <a:pt x="660463" y="0"/>
                      </a:moveTo>
                      <a:lnTo>
                        <a:pt x="1229928" y="490042"/>
                      </a:lnTo>
                      <a:lnTo>
                        <a:pt x="348003" y="490042"/>
                      </a:lnTo>
                      <a:cubicBezTo>
                        <a:pt x="155806" y="490042"/>
                        <a:pt x="0" y="450904"/>
                        <a:pt x="0" y="402624"/>
                      </a:cubicBezTo>
                      <a:lnTo>
                        <a:pt x="660463" y="0"/>
                      </a:lnTo>
                      <a:close/>
                    </a:path>
                  </a:pathLst>
                </a:custGeom>
                <a:gradFill flip="none" rotWithShape="1">
                  <a:gsLst>
                    <a:gs pos="0">
                      <a:sysClr val="window" lastClr="FFFFFF">
                        <a:alpha val="60000"/>
                      </a:sysClr>
                    </a:gs>
                    <a:gs pos="100000">
                      <a:sysClr val="window" lastClr="FFFFFF">
                        <a:alpha val="20000"/>
                      </a:sysClr>
                    </a:gs>
                  </a:gsLst>
                  <a:lin ang="16200000" scaled="1"/>
                  <a:tileRect/>
                </a:gradFill>
                <a:ln w="9525" cap="flat" cmpd="sng" algn="ctr">
                  <a:noFill/>
                  <a:prstDash val="solid"/>
                  <a:miter lim="800000"/>
                </a:ln>
                <a:effectLst>
                  <a:softEdge rad="12700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9" name="梯形 3"/>
                <p:cNvSpPr/>
                <p:nvPr/>
              </p:nvSpPr>
              <p:spPr>
                <a:xfrm flipH="1">
                  <a:off x="4988168" y="3634362"/>
                  <a:ext cx="903868" cy="347972"/>
                </a:xfrm>
                <a:custGeom>
                  <a:avLst/>
                  <a:gdLst>
                    <a:gd name="connsiteX0" fmla="*/ 660463 w 1229928"/>
                    <a:gd name="connsiteY0" fmla="*/ 0 h 490042"/>
                    <a:gd name="connsiteX1" fmla="*/ 1229928 w 1229928"/>
                    <a:gd name="connsiteY1" fmla="*/ 490042 h 490042"/>
                    <a:gd name="connsiteX2" fmla="*/ 348003 w 1229928"/>
                    <a:gd name="connsiteY2" fmla="*/ 490042 h 490042"/>
                    <a:gd name="connsiteX3" fmla="*/ 0 w 1229928"/>
                    <a:gd name="connsiteY3" fmla="*/ 402624 h 490042"/>
                    <a:gd name="connsiteX4" fmla="*/ 660463 w 1229928"/>
                    <a:gd name="connsiteY4" fmla="*/ 0 h 49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928" h="490042">
                      <a:moveTo>
                        <a:pt x="660463" y="0"/>
                      </a:moveTo>
                      <a:lnTo>
                        <a:pt x="1229928" y="490042"/>
                      </a:lnTo>
                      <a:lnTo>
                        <a:pt x="348003" y="490042"/>
                      </a:lnTo>
                      <a:cubicBezTo>
                        <a:pt x="155806" y="490042"/>
                        <a:pt x="0" y="450904"/>
                        <a:pt x="0" y="402624"/>
                      </a:cubicBezTo>
                      <a:lnTo>
                        <a:pt x="660463" y="0"/>
                      </a:lnTo>
                      <a:close/>
                    </a:path>
                  </a:pathLst>
                </a:custGeom>
                <a:gradFill flip="none" rotWithShape="1">
                  <a:gsLst>
                    <a:gs pos="0">
                      <a:sysClr val="window" lastClr="FFFFFF">
                        <a:alpha val="60000"/>
                      </a:sysClr>
                    </a:gs>
                    <a:gs pos="100000">
                      <a:sysClr val="window" lastClr="FFFFFF">
                        <a:alpha val="20000"/>
                      </a:sysClr>
                    </a:gs>
                  </a:gsLst>
                  <a:lin ang="16200000" scaled="1"/>
                  <a:tileRect/>
                </a:gradFill>
                <a:ln w="9525" cap="flat" cmpd="sng" algn="ctr">
                  <a:noFill/>
                  <a:prstDash val="solid"/>
                  <a:miter lim="800000"/>
                </a:ln>
                <a:effectLst>
                  <a:softEdge rad="12700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grpSp>
            <p:nvGrpSpPr>
              <p:cNvPr id="5" name="组合 31"/>
              <p:cNvGrpSpPr>
                <a:grpSpLocks/>
              </p:cNvGrpSpPr>
              <p:nvPr/>
            </p:nvGrpSpPr>
            <p:grpSpPr bwMode="auto">
              <a:xfrm>
                <a:off x="649833" y="821104"/>
                <a:ext cx="4506493" cy="2994543"/>
                <a:chOff x="2576903" y="276593"/>
                <a:chExt cx="4301378" cy="2994543"/>
              </a:xfrm>
            </p:grpSpPr>
            <p:grpSp>
              <p:nvGrpSpPr>
                <p:cNvPr id="6" name="组合 31"/>
                <p:cNvGrpSpPr/>
                <p:nvPr/>
              </p:nvGrpSpPr>
              <p:grpSpPr>
                <a:xfrm>
                  <a:off x="2576903" y="276593"/>
                  <a:ext cx="4301378" cy="2994543"/>
                  <a:chOff x="2576903" y="276593"/>
                  <a:chExt cx="4301378" cy="2994543"/>
                </a:xfrm>
                <a:effectLst>
                  <a:outerShdw blurRad="101600" dist="101600" dir="5400000" algn="t" rotWithShape="0">
                    <a:prstClr val="black">
                      <a:alpha val="40000"/>
                    </a:prstClr>
                  </a:outerShdw>
                </a:effectLst>
              </p:grpSpPr>
              <p:sp>
                <p:nvSpPr>
                  <p:cNvPr id="34" name="圆角矩形 33"/>
                  <p:cNvSpPr/>
                  <p:nvPr/>
                </p:nvSpPr>
                <p:spPr>
                  <a:xfrm>
                    <a:off x="2580063" y="2564904"/>
                    <a:ext cx="4296194" cy="706232"/>
                  </a:xfrm>
                  <a:prstGeom prst="roundRect">
                    <a:avLst>
                      <a:gd name="adj" fmla="val 18586"/>
                    </a:avLst>
                  </a:prstGeom>
                  <a:gradFill flip="none" rotWithShape="1">
                    <a:gsLst>
                      <a:gs pos="68000">
                        <a:srgbClr val="DEDEDE"/>
                      </a:gs>
                      <a:gs pos="23000">
                        <a:sysClr val="window" lastClr="FFFFFF">
                          <a:lumMod val="85000"/>
                        </a:sysClr>
                      </a:gs>
                      <a:gs pos="50000">
                        <a:sysClr val="window" lastClr="FFFFFF">
                          <a:lumMod val="99000"/>
                        </a:sysClr>
                      </a:gs>
                      <a:gs pos="87000">
                        <a:srgbClr val="E6E6E6"/>
                      </a:gs>
                      <a:gs pos="100000">
                        <a:sysClr val="window" lastClr="FFFFFF">
                          <a:lumMod val="75000"/>
                        </a:sysClr>
                      </a:gs>
                      <a:gs pos="0">
                        <a:srgbClr val="E6E6E6"/>
                      </a:gs>
                    </a:gsLst>
                    <a:lin ang="0" scaled="0"/>
                    <a:tileRect/>
                  </a:gradFill>
                  <a:ln w="6350" cap="flat" cmpd="sng" algn="ctr">
                    <a:gradFill>
                      <a:gsLst>
                        <a:gs pos="0">
                          <a:srgbClr val="FFFFFF"/>
                        </a:gs>
                        <a:gs pos="7001">
                          <a:srgbClr val="E6E6E6"/>
                        </a:gs>
                        <a:gs pos="32001">
                          <a:srgbClr val="7D8496"/>
                        </a:gs>
                        <a:gs pos="47000">
                          <a:srgbClr val="E6E6E6"/>
                        </a:gs>
                        <a:gs pos="85001">
                          <a:srgbClr val="7D8496"/>
                        </a:gs>
                        <a:gs pos="100000">
                          <a:srgbClr val="E6E6E6"/>
                        </a:gs>
                      </a:gsLst>
                      <a:lin ang="5400000" scaled="0"/>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5" name="圆角矩形 28"/>
                  <p:cNvSpPr/>
                  <p:nvPr/>
                </p:nvSpPr>
                <p:spPr>
                  <a:xfrm>
                    <a:off x="2576903" y="276593"/>
                    <a:ext cx="4301378" cy="2594669"/>
                  </a:xfrm>
                  <a:custGeom>
                    <a:avLst/>
                    <a:gdLst>
                      <a:gd name="connsiteX0" fmla="*/ 0 w 4501059"/>
                      <a:gd name="connsiteY0" fmla="*/ 152660 h 2592288"/>
                      <a:gd name="connsiteX1" fmla="*/ 152660 w 4501059"/>
                      <a:gd name="connsiteY1" fmla="*/ 0 h 2592288"/>
                      <a:gd name="connsiteX2" fmla="*/ 4348399 w 4501059"/>
                      <a:gd name="connsiteY2" fmla="*/ 0 h 2592288"/>
                      <a:gd name="connsiteX3" fmla="*/ 4501059 w 4501059"/>
                      <a:gd name="connsiteY3" fmla="*/ 152660 h 2592288"/>
                      <a:gd name="connsiteX4" fmla="*/ 4501059 w 4501059"/>
                      <a:gd name="connsiteY4" fmla="*/ 2439628 h 2592288"/>
                      <a:gd name="connsiteX5" fmla="*/ 4348399 w 4501059"/>
                      <a:gd name="connsiteY5" fmla="*/ 2592288 h 2592288"/>
                      <a:gd name="connsiteX6" fmla="*/ 152660 w 4501059"/>
                      <a:gd name="connsiteY6" fmla="*/ 2592288 h 2592288"/>
                      <a:gd name="connsiteX7" fmla="*/ 0 w 4501059"/>
                      <a:gd name="connsiteY7" fmla="*/ 2439628 h 2592288"/>
                      <a:gd name="connsiteX8" fmla="*/ 0 w 4501059"/>
                      <a:gd name="connsiteY8" fmla="*/ 152660 h 2592288"/>
                      <a:gd name="connsiteX0" fmla="*/ 27106 w 4528165"/>
                      <a:gd name="connsiteY0" fmla="*/ 152660 h 2592288"/>
                      <a:gd name="connsiteX1" fmla="*/ 179766 w 4528165"/>
                      <a:gd name="connsiteY1" fmla="*/ 0 h 2592288"/>
                      <a:gd name="connsiteX2" fmla="*/ 4375505 w 4528165"/>
                      <a:gd name="connsiteY2" fmla="*/ 0 h 2592288"/>
                      <a:gd name="connsiteX3" fmla="*/ 4528165 w 4528165"/>
                      <a:gd name="connsiteY3" fmla="*/ 152660 h 2592288"/>
                      <a:gd name="connsiteX4" fmla="*/ 4528165 w 4528165"/>
                      <a:gd name="connsiteY4" fmla="*/ 2439628 h 2592288"/>
                      <a:gd name="connsiteX5" fmla="*/ 4375505 w 4528165"/>
                      <a:gd name="connsiteY5" fmla="*/ 2592288 h 2592288"/>
                      <a:gd name="connsiteX6" fmla="*/ 41654 w 4528165"/>
                      <a:gd name="connsiteY6" fmla="*/ 2592288 h 2592288"/>
                      <a:gd name="connsiteX7" fmla="*/ 27106 w 4528165"/>
                      <a:gd name="connsiteY7" fmla="*/ 2439628 h 2592288"/>
                      <a:gd name="connsiteX8" fmla="*/ 27106 w 4528165"/>
                      <a:gd name="connsiteY8" fmla="*/ 152660 h 2592288"/>
                      <a:gd name="connsiteX0" fmla="*/ 316652 w 4817711"/>
                      <a:gd name="connsiteY0" fmla="*/ 152660 h 2592288"/>
                      <a:gd name="connsiteX1" fmla="*/ 469312 w 4817711"/>
                      <a:gd name="connsiteY1" fmla="*/ 0 h 2592288"/>
                      <a:gd name="connsiteX2" fmla="*/ 4665051 w 4817711"/>
                      <a:gd name="connsiteY2" fmla="*/ 0 h 2592288"/>
                      <a:gd name="connsiteX3" fmla="*/ 4817711 w 4817711"/>
                      <a:gd name="connsiteY3" fmla="*/ 152660 h 2592288"/>
                      <a:gd name="connsiteX4" fmla="*/ 4817711 w 4817711"/>
                      <a:gd name="connsiteY4" fmla="*/ 2439628 h 2592288"/>
                      <a:gd name="connsiteX5" fmla="*/ 4665051 w 4817711"/>
                      <a:gd name="connsiteY5" fmla="*/ 2592288 h 2592288"/>
                      <a:gd name="connsiteX6" fmla="*/ 331200 w 4817711"/>
                      <a:gd name="connsiteY6" fmla="*/ 2592288 h 2592288"/>
                      <a:gd name="connsiteX7" fmla="*/ 316652 w 4817711"/>
                      <a:gd name="connsiteY7" fmla="*/ 152660 h 2592288"/>
                      <a:gd name="connsiteX0" fmla="*/ 0 w 4501059"/>
                      <a:gd name="connsiteY0" fmla="*/ 152660 h 2592288"/>
                      <a:gd name="connsiteX1" fmla="*/ 152660 w 4501059"/>
                      <a:gd name="connsiteY1" fmla="*/ 0 h 2592288"/>
                      <a:gd name="connsiteX2" fmla="*/ 4348399 w 4501059"/>
                      <a:gd name="connsiteY2" fmla="*/ 0 h 2592288"/>
                      <a:gd name="connsiteX3" fmla="*/ 4501059 w 4501059"/>
                      <a:gd name="connsiteY3" fmla="*/ 152660 h 2592288"/>
                      <a:gd name="connsiteX4" fmla="*/ 4501059 w 4501059"/>
                      <a:gd name="connsiteY4" fmla="*/ 2439628 h 2592288"/>
                      <a:gd name="connsiteX5" fmla="*/ 4348399 w 4501059"/>
                      <a:gd name="connsiteY5" fmla="*/ 2592288 h 2592288"/>
                      <a:gd name="connsiteX6" fmla="*/ 14548 w 4501059"/>
                      <a:gd name="connsiteY6" fmla="*/ 2592288 h 2592288"/>
                      <a:gd name="connsiteX7" fmla="*/ 0 w 4501059"/>
                      <a:gd name="connsiteY7" fmla="*/ 152660 h 2592288"/>
                      <a:gd name="connsiteX0" fmla="*/ 0 w 4501059"/>
                      <a:gd name="connsiteY0" fmla="*/ 152660 h 2597050"/>
                      <a:gd name="connsiteX1" fmla="*/ 152660 w 4501059"/>
                      <a:gd name="connsiteY1" fmla="*/ 0 h 2597050"/>
                      <a:gd name="connsiteX2" fmla="*/ 4348399 w 4501059"/>
                      <a:gd name="connsiteY2" fmla="*/ 0 h 2597050"/>
                      <a:gd name="connsiteX3" fmla="*/ 4501059 w 4501059"/>
                      <a:gd name="connsiteY3" fmla="*/ 152660 h 2597050"/>
                      <a:gd name="connsiteX4" fmla="*/ 4501059 w 4501059"/>
                      <a:gd name="connsiteY4" fmla="*/ 2439628 h 2597050"/>
                      <a:gd name="connsiteX5" fmla="*/ 4348399 w 4501059"/>
                      <a:gd name="connsiteY5" fmla="*/ 2592288 h 2597050"/>
                      <a:gd name="connsiteX6" fmla="*/ 19311 w 4501059"/>
                      <a:gd name="connsiteY6" fmla="*/ 2597050 h 2597050"/>
                      <a:gd name="connsiteX7" fmla="*/ 0 w 4501059"/>
                      <a:gd name="connsiteY7" fmla="*/ 152660 h 2597050"/>
                      <a:gd name="connsiteX0" fmla="*/ 1169 w 4502228"/>
                      <a:gd name="connsiteY0" fmla="*/ 152660 h 2597050"/>
                      <a:gd name="connsiteX1" fmla="*/ 153829 w 4502228"/>
                      <a:gd name="connsiteY1" fmla="*/ 0 h 2597050"/>
                      <a:gd name="connsiteX2" fmla="*/ 4349568 w 4502228"/>
                      <a:gd name="connsiteY2" fmla="*/ 0 h 2597050"/>
                      <a:gd name="connsiteX3" fmla="*/ 4502228 w 4502228"/>
                      <a:gd name="connsiteY3" fmla="*/ 152660 h 2597050"/>
                      <a:gd name="connsiteX4" fmla="*/ 4502228 w 4502228"/>
                      <a:gd name="connsiteY4" fmla="*/ 2439628 h 2597050"/>
                      <a:gd name="connsiteX5" fmla="*/ 4349568 w 4502228"/>
                      <a:gd name="connsiteY5" fmla="*/ 2592288 h 2597050"/>
                      <a:gd name="connsiteX6" fmla="*/ 1430 w 4502228"/>
                      <a:gd name="connsiteY6" fmla="*/ 2597050 h 2597050"/>
                      <a:gd name="connsiteX7" fmla="*/ 1169 w 4502228"/>
                      <a:gd name="connsiteY7" fmla="*/ 152660 h 2597050"/>
                      <a:gd name="connsiteX0" fmla="*/ 0 w 4501059"/>
                      <a:gd name="connsiteY0" fmla="*/ 152660 h 2597050"/>
                      <a:gd name="connsiteX1" fmla="*/ 152660 w 4501059"/>
                      <a:gd name="connsiteY1" fmla="*/ 0 h 2597050"/>
                      <a:gd name="connsiteX2" fmla="*/ 4348399 w 4501059"/>
                      <a:gd name="connsiteY2" fmla="*/ 0 h 2597050"/>
                      <a:gd name="connsiteX3" fmla="*/ 4501059 w 4501059"/>
                      <a:gd name="connsiteY3" fmla="*/ 152660 h 2597050"/>
                      <a:gd name="connsiteX4" fmla="*/ 4501059 w 4501059"/>
                      <a:gd name="connsiteY4" fmla="*/ 2439628 h 2597050"/>
                      <a:gd name="connsiteX5" fmla="*/ 4348399 w 4501059"/>
                      <a:gd name="connsiteY5" fmla="*/ 2592288 h 2597050"/>
                      <a:gd name="connsiteX6" fmla="*/ 14549 w 4501059"/>
                      <a:gd name="connsiteY6" fmla="*/ 2597050 h 2597050"/>
                      <a:gd name="connsiteX7" fmla="*/ 0 w 4501059"/>
                      <a:gd name="connsiteY7" fmla="*/ 152660 h 2597050"/>
                      <a:gd name="connsiteX0" fmla="*/ 1168 w 4502227"/>
                      <a:gd name="connsiteY0" fmla="*/ 152660 h 2599431"/>
                      <a:gd name="connsiteX1" fmla="*/ 153828 w 4502227"/>
                      <a:gd name="connsiteY1" fmla="*/ 0 h 2599431"/>
                      <a:gd name="connsiteX2" fmla="*/ 4349567 w 4502227"/>
                      <a:gd name="connsiteY2" fmla="*/ 0 h 2599431"/>
                      <a:gd name="connsiteX3" fmla="*/ 4502227 w 4502227"/>
                      <a:gd name="connsiteY3" fmla="*/ 152660 h 2599431"/>
                      <a:gd name="connsiteX4" fmla="*/ 4502227 w 4502227"/>
                      <a:gd name="connsiteY4" fmla="*/ 2439628 h 2599431"/>
                      <a:gd name="connsiteX5" fmla="*/ 4349567 w 4502227"/>
                      <a:gd name="connsiteY5" fmla="*/ 2592288 h 2599431"/>
                      <a:gd name="connsiteX6" fmla="*/ 1430 w 4502227"/>
                      <a:gd name="connsiteY6" fmla="*/ 2599431 h 2599431"/>
                      <a:gd name="connsiteX7" fmla="*/ 1168 w 4502227"/>
                      <a:gd name="connsiteY7" fmla="*/ 152660 h 2599431"/>
                      <a:gd name="connsiteX0" fmla="*/ 0 w 4501059"/>
                      <a:gd name="connsiteY0" fmla="*/ 152660 h 2592288"/>
                      <a:gd name="connsiteX1" fmla="*/ 152660 w 4501059"/>
                      <a:gd name="connsiteY1" fmla="*/ 0 h 2592288"/>
                      <a:gd name="connsiteX2" fmla="*/ 4348399 w 4501059"/>
                      <a:gd name="connsiteY2" fmla="*/ 0 h 2592288"/>
                      <a:gd name="connsiteX3" fmla="*/ 4501059 w 4501059"/>
                      <a:gd name="connsiteY3" fmla="*/ 152660 h 2592288"/>
                      <a:gd name="connsiteX4" fmla="*/ 4501059 w 4501059"/>
                      <a:gd name="connsiteY4" fmla="*/ 2439628 h 2592288"/>
                      <a:gd name="connsiteX5" fmla="*/ 4348399 w 4501059"/>
                      <a:gd name="connsiteY5" fmla="*/ 2592288 h 2592288"/>
                      <a:gd name="connsiteX6" fmla="*/ 5025 w 4501059"/>
                      <a:gd name="connsiteY6" fmla="*/ 2592288 h 2592288"/>
                      <a:gd name="connsiteX7" fmla="*/ 0 w 4501059"/>
                      <a:gd name="connsiteY7" fmla="*/ 152660 h 2592288"/>
                      <a:gd name="connsiteX0" fmla="*/ 3311 w 4504370"/>
                      <a:gd name="connsiteY0" fmla="*/ 152660 h 2592288"/>
                      <a:gd name="connsiteX1" fmla="*/ 155971 w 4504370"/>
                      <a:gd name="connsiteY1" fmla="*/ 0 h 2592288"/>
                      <a:gd name="connsiteX2" fmla="*/ 4351710 w 4504370"/>
                      <a:gd name="connsiteY2" fmla="*/ 0 h 2592288"/>
                      <a:gd name="connsiteX3" fmla="*/ 4504370 w 4504370"/>
                      <a:gd name="connsiteY3" fmla="*/ 152660 h 2592288"/>
                      <a:gd name="connsiteX4" fmla="*/ 4504370 w 4504370"/>
                      <a:gd name="connsiteY4" fmla="*/ 2439628 h 2592288"/>
                      <a:gd name="connsiteX5" fmla="*/ 4351710 w 4504370"/>
                      <a:gd name="connsiteY5" fmla="*/ 2592288 h 2592288"/>
                      <a:gd name="connsiteX6" fmla="*/ 1193 w 4504370"/>
                      <a:gd name="connsiteY6" fmla="*/ 2592288 h 2592288"/>
                      <a:gd name="connsiteX7" fmla="*/ 3311 w 4504370"/>
                      <a:gd name="connsiteY7" fmla="*/ 152660 h 2592288"/>
                      <a:gd name="connsiteX0" fmla="*/ 3311 w 4504370"/>
                      <a:gd name="connsiteY0" fmla="*/ 152660 h 2592288"/>
                      <a:gd name="connsiteX1" fmla="*/ 155971 w 4504370"/>
                      <a:gd name="connsiteY1" fmla="*/ 0 h 2592288"/>
                      <a:gd name="connsiteX2" fmla="*/ 4351710 w 4504370"/>
                      <a:gd name="connsiteY2" fmla="*/ 0 h 2592288"/>
                      <a:gd name="connsiteX3" fmla="*/ 4504370 w 4504370"/>
                      <a:gd name="connsiteY3" fmla="*/ 152660 h 2592288"/>
                      <a:gd name="connsiteX4" fmla="*/ 4351710 w 4504370"/>
                      <a:gd name="connsiteY4" fmla="*/ 2592288 h 2592288"/>
                      <a:gd name="connsiteX5" fmla="*/ 1193 w 4504370"/>
                      <a:gd name="connsiteY5" fmla="*/ 2592288 h 2592288"/>
                      <a:gd name="connsiteX6" fmla="*/ 3311 w 4504370"/>
                      <a:gd name="connsiteY6" fmla="*/ 152660 h 2592288"/>
                      <a:gd name="connsiteX0" fmla="*/ 3311 w 4506491"/>
                      <a:gd name="connsiteY0" fmla="*/ 152660 h 2594669"/>
                      <a:gd name="connsiteX1" fmla="*/ 155971 w 4506491"/>
                      <a:gd name="connsiteY1" fmla="*/ 0 h 2594669"/>
                      <a:gd name="connsiteX2" fmla="*/ 4351710 w 4506491"/>
                      <a:gd name="connsiteY2" fmla="*/ 0 h 2594669"/>
                      <a:gd name="connsiteX3" fmla="*/ 4504370 w 4506491"/>
                      <a:gd name="connsiteY3" fmla="*/ 152660 h 2594669"/>
                      <a:gd name="connsiteX4" fmla="*/ 4506491 w 4506491"/>
                      <a:gd name="connsiteY4" fmla="*/ 2594669 h 2594669"/>
                      <a:gd name="connsiteX5" fmla="*/ 1193 w 4506491"/>
                      <a:gd name="connsiteY5" fmla="*/ 2592288 h 2594669"/>
                      <a:gd name="connsiteX6" fmla="*/ 3311 w 4506491"/>
                      <a:gd name="connsiteY6" fmla="*/ 152660 h 259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6491" h="2594669">
                        <a:moveTo>
                          <a:pt x="3311" y="152660"/>
                        </a:moveTo>
                        <a:cubicBezTo>
                          <a:pt x="3311" y="68348"/>
                          <a:pt x="71659" y="0"/>
                          <a:pt x="155971" y="0"/>
                        </a:cubicBezTo>
                        <a:lnTo>
                          <a:pt x="4351710" y="0"/>
                        </a:lnTo>
                        <a:cubicBezTo>
                          <a:pt x="4436022" y="0"/>
                          <a:pt x="4504370" y="68348"/>
                          <a:pt x="4504370" y="152660"/>
                        </a:cubicBezTo>
                        <a:lnTo>
                          <a:pt x="4506491" y="2594669"/>
                        </a:lnTo>
                        <a:lnTo>
                          <a:pt x="1193" y="2592288"/>
                        </a:lnTo>
                        <a:cubicBezTo>
                          <a:pt x="-3656" y="1779079"/>
                          <a:pt x="8160" y="965869"/>
                          <a:pt x="3311" y="152660"/>
                        </a:cubicBezTo>
                        <a:close/>
                      </a:path>
                    </a:pathLst>
                  </a:custGeom>
                  <a:solidFill>
                    <a:sysClr val="windowText" lastClr="000000"/>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sp>
              <p:nvSpPr>
                <p:cNvPr id="33" name="矩形 32"/>
                <p:cNvSpPr/>
                <p:nvPr/>
              </p:nvSpPr>
              <p:spPr>
                <a:xfrm>
                  <a:off x="2788459" y="441733"/>
                  <a:ext cx="3879015" cy="2271794"/>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grpSp>
        <p:sp>
          <p:nvSpPr>
            <p:cNvPr id="28" name="矩形 27"/>
            <p:cNvSpPr/>
            <p:nvPr/>
          </p:nvSpPr>
          <p:spPr>
            <a:xfrm>
              <a:off x="1358095" y="2126013"/>
              <a:ext cx="4065477" cy="2300062"/>
            </a:xfrm>
            <a:prstGeom prst="rect">
              <a:avLst/>
            </a:prstGeom>
            <a:solidFill>
              <a:sysClr val="window" lastClr="FFFFFF">
                <a:lumMod val="95000"/>
              </a:sysClr>
            </a:solidFill>
            <a:ln w="3175" cap="flat" cmpd="sng" algn="ctr">
              <a:solidFill>
                <a:sysClr val="windowText" lastClr="000000">
                  <a:lumMod val="65000"/>
                  <a:lumOff val="35000"/>
                  <a:alpha val="15000"/>
                </a:sys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pic>
          <p:nvPicPr>
            <p:cNvPr id="29" name="图片 7"/>
            <p:cNvPicPr>
              <a:picLocks noChangeAspect="1"/>
            </p:cNvPicPr>
            <p:nvPr/>
          </p:nvPicPr>
          <p:blipFill>
            <a:blip r:embed="rId4" cstate="print"/>
            <a:srcRect b="10414"/>
            <a:stretch>
              <a:fillRect/>
            </a:stretch>
          </p:blipFill>
          <p:spPr bwMode="auto">
            <a:xfrm>
              <a:off x="1374116" y="2105591"/>
              <a:ext cx="4088919" cy="23244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组合 39"/>
          <p:cNvGrpSpPr/>
          <p:nvPr/>
        </p:nvGrpSpPr>
        <p:grpSpPr>
          <a:xfrm>
            <a:off x="5852744" y="2192599"/>
            <a:ext cx="5965007" cy="1230877"/>
            <a:chOff x="7702870" y="1901661"/>
            <a:chExt cx="2935688" cy="866189"/>
          </a:xfrm>
        </p:grpSpPr>
        <p:sp>
          <p:nvSpPr>
            <p:cNvPr id="41" name="文本框 40"/>
            <p:cNvSpPr txBox="1"/>
            <p:nvPr/>
          </p:nvSpPr>
          <p:spPr>
            <a:xfrm>
              <a:off x="7702870" y="1901661"/>
              <a:ext cx="2674843"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排水体积设计</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42" name="文本框 14"/>
            <p:cNvSpPr txBox="1"/>
            <p:nvPr/>
          </p:nvSpPr>
          <p:spPr>
            <a:xfrm>
              <a:off x="7702870" y="2183063"/>
              <a:ext cx="2935688" cy="584787"/>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模型设计总质量略小于总排水体积，如图所示，在模型无动力输出时，飞潜器处于水面漂浮状态，四个旋翼可以有效旋转并产生起飞动力。</a:t>
              </a:r>
              <a:endParaRPr lang="zh-CN" altLang="en-US" sz="1600" dirty="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endParaRPr>
            </a:p>
          </p:txBody>
        </p:sp>
      </p:grpSp>
      <p:grpSp>
        <p:nvGrpSpPr>
          <p:cNvPr id="9" name="组合 45"/>
          <p:cNvGrpSpPr/>
          <p:nvPr/>
        </p:nvGrpSpPr>
        <p:grpSpPr>
          <a:xfrm>
            <a:off x="5852744" y="4093235"/>
            <a:ext cx="5721939" cy="969413"/>
            <a:chOff x="7702870" y="1901661"/>
            <a:chExt cx="2935688" cy="709230"/>
          </a:xfrm>
        </p:grpSpPr>
        <p:sp>
          <p:nvSpPr>
            <p:cNvPr id="47" name="文本框 46"/>
            <p:cNvSpPr txBox="1"/>
            <p:nvPr/>
          </p:nvSpPr>
          <p:spPr>
            <a:xfrm>
              <a:off x="7702870" y="1901661"/>
              <a:ext cx="2674843" cy="461665"/>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四旋翼飞行方式</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48" name="文本框 14"/>
            <p:cNvSpPr txBox="1"/>
            <p:nvPr/>
          </p:nvSpPr>
          <p:spPr>
            <a:xfrm>
              <a:off x="7702870" y="2183065"/>
              <a:ext cx="2935688" cy="42782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起飞原理为比较成熟的四旋翼飞行方式，模型内置飞控、接收机。空中运动可通过远程遥感，控制距离可达</a:t>
              </a:r>
              <a:r>
                <a:rPr lang="en-US" altLang="zh-CN"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1000m</a:t>
              </a:r>
              <a:r>
                <a:rPr lang="zh-CN" altLang="en-US"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a:t>
              </a:r>
              <a:endParaRPr lang="zh-CN" altLang="en-US" sz="1600" dirty="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endParaRPr>
            </a:p>
          </p:txBody>
        </p:sp>
      </p:grpSp>
    </p:spTree>
    <p:extLst>
      <p:ext uri="{BB962C8B-B14F-4D97-AF65-F5344CB8AC3E}">
        <p14:creationId xmlns:p14="http://schemas.microsoft.com/office/powerpoint/2010/main" xmlns="" val="221208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par>
                                <p:cTn id="8" presetID="47"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anim calcmode="lin" valueType="num">
                                      <p:cBhvr>
                                        <p:cTn id="11" dur="750" fill="hold"/>
                                        <p:tgtEl>
                                          <p:spTgt spid="2"/>
                                        </p:tgtEl>
                                        <p:attrNameLst>
                                          <p:attrName>ppt_x</p:attrName>
                                        </p:attrNameLst>
                                      </p:cBhvr>
                                      <p:tavLst>
                                        <p:tav tm="0">
                                          <p:val>
                                            <p:strVal val="#ppt_x"/>
                                          </p:val>
                                        </p:tav>
                                        <p:tav tm="100000">
                                          <p:val>
                                            <p:strVal val="#ppt_x"/>
                                          </p:val>
                                        </p:tav>
                                      </p:tavLst>
                                    </p:anim>
                                    <p:anim calcmode="lin" valueType="num">
                                      <p:cBhvr>
                                        <p:cTn id="12" dur="750" fill="hold"/>
                                        <p:tgtEl>
                                          <p:spTgt spid="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10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p:blipFill>
        <p:spPr>
          <a:xfrm>
            <a:off x="208750" y="314659"/>
            <a:ext cx="877900" cy="580691"/>
          </a:xfrm>
          <a:prstGeom prst="rect">
            <a:avLst/>
          </a:prstGeom>
        </p:spPr>
      </p:pic>
      <p:sp>
        <p:nvSpPr>
          <p:cNvPr id="500" name="圆角矩形 499"/>
          <p:cNvSpPr/>
          <p:nvPr/>
        </p:nvSpPr>
        <p:spPr>
          <a:xfrm>
            <a:off x="647700" y="196292"/>
            <a:ext cx="5105400" cy="817424"/>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水面</a:t>
            </a:r>
            <a:r>
              <a:rPr lang="en-US" altLang="zh-CN"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a:t>
            </a: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水下</a:t>
            </a:r>
            <a:endParaRPr lang="en-US" altLang="zh-CN" sz="40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
        <p:nvSpPr>
          <p:cNvPr id="25" name="矩形 24"/>
          <p:cNvSpPr/>
          <p:nvPr/>
        </p:nvSpPr>
        <p:spPr>
          <a:xfrm>
            <a:off x="1" y="1477633"/>
            <a:ext cx="12192000" cy="4710023"/>
          </a:xfrm>
          <a:prstGeom prst="rect">
            <a:avLst/>
          </a:prstGeom>
          <a:solidFill>
            <a:schemeClr val="bg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95000"/>
                </a:schemeClr>
              </a:solidFill>
            </a:endParaRPr>
          </a:p>
        </p:txBody>
      </p:sp>
      <p:grpSp>
        <p:nvGrpSpPr>
          <p:cNvPr id="2" name="组合 2"/>
          <p:cNvGrpSpPr>
            <a:grpSpLocks/>
          </p:cNvGrpSpPr>
          <p:nvPr/>
        </p:nvGrpSpPr>
        <p:grpSpPr bwMode="auto">
          <a:xfrm>
            <a:off x="815537" y="2005283"/>
            <a:ext cx="4809287" cy="3940174"/>
            <a:chOff x="1151326" y="1963849"/>
            <a:chExt cx="4506493" cy="3692596"/>
          </a:xfrm>
        </p:grpSpPr>
        <p:grpSp>
          <p:nvGrpSpPr>
            <p:cNvPr id="3" name="组合 29"/>
            <p:cNvGrpSpPr>
              <a:grpSpLocks/>
            </p:cNvGrpSpPr>
            <p:nvPr/>
          </p:nvGrpSpPr>
          <p:grpSpPr bwMode="auto">
            <a:xfrm>
              <a:off x="1151326" y="1963849"/>
              <a:ext cx="4506493" cy="3692596"/>
              <a:chOff x="649833" y="821104"/>
              <a:chExt cx="4506493" cy="3692596"/>
            </a:xfrm>
          </p:grpSpPr>
          <p:grpSp>
            <p:nvGrpSpPr>
              <p:cNvPr id="4" name="组合 30"/>
              <p:cNvGrpSpPr>
                <a:grpSpLocks/>
              </p:cNvGrpSpPr>
              <p:nvPr/>
            </p:nvGrpSpPr>
            <p:grpSpPr bwMode="auto">
              <a:xfrm>
                <a:off x="1887582" y="3793168"/>
                <a:ext cx="2089332" cy="720532"/>
                <a:chOff x="3563888" y="3179979"/>
                <a:chExt cx="2328148" cy="802890"/>
              </a:xfrm>
            </p:grpSpPr>
            <p:sp>
              <p:nvSpPr>
                <p:cNvPr id="36" name="梯形 3"/>
                <p:cNvSpPr/>
                <p:nvPr/>
              </p:nvSpPr>
              <p:spPr>
                <a:xfrm>
                  <a:off x="3769309" y="3903294"/>
                  <a:ext cx="1919480" cy="56365"/>
                </a:xfrm>
                <a:custGeom>
                  <a:avLst/>
                  <a:gdLst/>
                  <a:ahLst/>
                  <a:cxnLst/>
                  <a:rect l="l" t="t" r="r" b="b"/>
                  <a:pathLst>
                    <a:path w="4546578" h="132661">
                      <a:moveTo>
                        <a:pt x="0" y="0"/>
                      </a:moveTo>
                      <a:lnTo>
                        <a:pt x="4546578" y="0"/>
                      </a:lnTo>
                      <a:lnTo>
                        <a:pt x="4546578" y="45243"/>
                      </a:lnTo>
                      <a:lnTo>
                        <a:pt x="4546578" y="57719"/>
                      </a:lnTo>
                      <a:lnTo>
                        <a:pt x="4541572" y="57719"/>
                      </a:lnTo>
                      <a:cubicBezTo>
                        <a:pt x="4517446" y="100428"/>
                        <a:pt x="4372996" y="132661"/>
                        <a:pt x="4198575" y="132661"/>
                      </a:cubicBezTo>
                      <a:lnTo>
                        <a:pt x="348003" y="132661"/>
                      </a:lnTo>
                      <a:cubicBezTo>
                        <a:pt x="173582" y="132661"/>
                        <a:pt x="29132" y="100428"/>
                        <a:pt x="5007" y="57719"/>
                      </a:cubicBezTo>
                      <a:lnTo>
                        <a:pt x="0" y="57719"/>
                      </a:lnTo>
                      <a:lnTo>
                        <a:pt x="0" y="45243"/>
                      </a:lnTo>
                      <a:close/>
                    </a:path>
                  </a:pathLst>
                </a:custGeom>
                <a:gradFill flip="none" rotWithShape="1">
                  <a:gsLst>
                    <a:gs pos="15000">
                      <a:sysClr val="window" lastClr="FFFFFF">
                        <a:lumMod val="85000"/>
                      </a:sysClr>
                    </a:gs>
                    <a:gs pos="50000">
                      <a:sysClr val="window" lastClr="FFFFFF">
                        <a:lumMod val="95000"/>
                      </a:sysClr>
                    </a:gs>
                    <a:gs pos="85000">
                      <a:srgbClr val="E6E6E6"/>
                    </a:gs>
                    <a:gs pos="0">
                      <a:srgbClr val="7D8496"/>
                    </a:gs>
                    <a:gs pos="100000">
                      <a:srgbClr val="7D8496"/>
                    </a:gs>
                  </a:gsLst>
                  <a:lin ang="0" scaled="0"/>
                  <a:tileRect/>
                </a:gra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7" name="梯形 3"/>
                <p:cNvSpPr/>
                <p:nvPr/>
              </p:nvSpPr>
              <p:spPr>
                <a:xfrm>
                  <a:off x="3768884" y="3179979"/>
                  <a:ext cx="1918551" cy="754051"/>
                </a:xfrm>
                <a:custGeom>
                  <a:avLst/>
                  <a:gdLst>
                    <a:gd name="connsiteX0" fmla="*/ 982182 w 4546578"/>
                    <a:gd name="connsiteY0" fmla="*/ 0 h 1786949"/>
                    <a:gd name="connsiteX1" fmla="*/ 3574470 w 4546578"/>
                    <a:gd name="connsiteY1" fmla="*/ 0 h 1786949"/>
                    <a:gd name="connsiteX2" fmla="*/ 3895476 w 4546578"/>
                    <a:gd name="connsiteY2" fmla="*/ 1284023 h 1786949"/>
                    <a:gd name="connsiteX3" fmla="*/ 4546578 w 4546578"/>
                    <a:gd name="connsiteY3" fmla="*/ 1699531 h 1786949"/>
                    <a:gd name="connsiteX4" fmla="*/ 4198575 w 4546578"/>
                    <a:gd name="connsiteY4" fmla="*/ 1786949 h 1786949"/>
                    <a:gd name="connsiteX5" fmla="*/ 348003 w 4546578"/>
                    <a:gd name="connsiteY5" fmla="*/ 1786949 h 1786949"/>
                    <a:gd name="connsiteX6" fmla="*/ 0 w 4546578"/>
                    <a:gd name="connsiteY6" fmla="*/ 1699531 h 1786949"/>
                    <a:gd name="connsiteX7" fmla="*/ 661715 w 4546578"/>
                    <a:gd name="connsiteY7" fmla="*/ 1296144 h 1786949"/>
                    <a:gd name="connsiteX8" fmla="*/ 658146 w 4546578"/>
                    <a:gd name="connsiteY8" fmla="*/ 1296144 h 1786949"/>
                    <a:gd name="connsiteX9" fmla="*/ 982182 w 4546578"/>
                    <a:gd name="connsiteY9" fmla="*/ 0 h 1786949"/>
                    <a:gd name="connsiteX0" fmla="*/ 987141 w 4551537"/>
                    <a:gd name="connsiteY0" fmla="*/ 0 h 1786949"/>
                    <a:gd name="connsiteX1" fmla="*/ 3579429 w 4551537"/>
                    <a:gd name="connsiteY1" fmla="*/ 0 h 1786949"/>
                    <a:gd name="connsiteX2" fmla="*/ 3900435 w 4551537"/>
                    <a:gd name="connsiteY2" fmla="*/ 1284023 h 1786949"/>
                    <a:gd name="connsiteX3" fmla="*/ 4551537 w 4551537"/>
                    <a:gd name="connsiteY3" fmla="*/ 1699531 h 1786949"/>
                    <a:gd name="connsiteX4" fmla="*/ 4203534 w 4551537"/>
                    <a:gd name="connsiteY4" fmla="*/ 1786949 h 1786949"/>
                    <a:gd name="connsiteX5" fmla="*/ 352962 w 4551537"/>
                    <a:gd name="connsiteY5" fmla="*/ 1786949 h 1786949"/>
                    <a:gd name="connsiteX6" fmla="*/ 4959 w 4551537"/>
                    <a:gd name="connsiteY6" fmla="*/ 1699531 h 1786949"/>
                    <a:gd name="connsiteX7" fmla="*/ 666674 w 4551537"/>
                    <a:gd name="connsiteY7" fmla="*/ 1296144 h 1786949"/>
                    <a:gd name="connsiteX8" fmla="*/ 663105 w 4551537"/>
                    <a:gd name="connsiteY8" fmla="*/ 1296144 h 1786949"/>
                    <a:gd name="connsiteX9" fmla="*/ 987141 w 4551537"/>
                    <a:gd name="connsiteY9" fmla="*/ 0 h 1786949"/>
                    <a:gd name="connsiteX0" fmla="*/ 982182 w 4546578"/>
                    <a:gd name="connsiteY0" fmla="*/ 0 h 1786949"/>
                    <a:gd name="connsiteX1" fmla="*/ 3574470 w 4546578"/>
                    <a:gd name="connsiteY1" fmla="*/ 0 h 1786949"/>
                    <a:gd name="connsiteX2" fmla="*/ 3895476 w 4546578"/>
                    <a:gd name="connsiteY2" fmla="*/ 1284023 h 1786949"/>
                    <a:gd name="connsiteX3" fmla="*/ 4546578 w 4546578"/>
                    <a:gd name="connsiteY3" fmla="*/ 1699531 h 1786949"/>
                    <a:gd name="connsiteX4" fmla="*/ 4198575 w 4546578"/>
                    <a:gd name="connsiteY4" fmla="*/ 1786949 h 1786949"/>
                    <a:gd name="connsiteX5" fmla="*/ 348003 w 4546578"/>
                    <a:gd name="connsiteY5" fmla="*/ 1786949 h 1786949"/>
                    <a:gd name="connsiteX6" fmla="*/ 0 w 4546578"/>
                    <a:gd name="connsiteY6" fmla="*/ 1699531 h 1786949"/>
                    <a:gd name="connsiteX7" fmla="*/ 661715 w 4546578"/>
                    <a:gd name="connsiteY7" fmla="*/ 1296144 h 1786949"/>
                    <a:gd name="connsiteX8" fmla="*/ 658146 w 4546578"/>
                    <a:gd name="connsiteY8" fmla="*/ 1296144 h 1786949"/>
                    <a:gd name="connsiteX9" fmla="*/ 982182 w 4546578"/>
                    <a:gd name="connsiteY9" fmla="*/ 0 h 1786949"/>
                    <a:gd name="connsiteX0" fmla="*/ 982182 w 4546578"/>
                    <a:gd name="connsiteY0" fmla="*/ 0 h 1786949"/>
                    <a:gd name="connsiteX1" fmla="*/ 3574470 w 4546578"/>
                    <a:gd name="connsiteY1" fmla="*/ 0 h 1786949"/>
                    <a:gd name="connsiteX2" fmla="*/ 3895476 w 4546578"/>
                    <a:gd name="connsiteY2" fmla="*/ 1284023 h 1786949"/>
                    <a:gd name="connsiteX3" fmla="*/ 4546578 w 4546578"/>
                    <a:gd name="connsiteY3" fmla="*/ 1699531 h 1786949"/>
                    <a:gd name="connsiteX4" fmla="*/ 4198575 w 4546578"/>
                    <a:gd name="connsiteY4" fmla="*/ 1786949 h 1786949"/>
                    <a:gd name="connsiteX5" fmla="*/ 348003 w 4546578"/>
                    <a:gd name="connsiteY5" fmla="*/ 1786949 h 1786949"/>
                    <a:gd name="connsiteX6" fmla="*/ 0 w 4546578"/>
                    <a:gd name="connsiteY6" fmla="*/ 1699531 h 1786949"/>
                    <a:gd name="connsiteX7" fmla="*/ 661715 w 4546578"/>
                    <a:gd name="connsiteY7" fmla="*/ 1296144 h 1786949"/>
                    <a:gd name="connsiteX8" fmla="*/ 658146 w 4546578"/>
                    <a:gd name="connsiteY8" fmla="*/ 1296144 h 1786949"/>
                    <a:gd name="connsiteX9" fmla="*/ 982182 w 4546578"/>
                    <a:gd name="connsiteY9" fmla="*/ 0 h 1786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46578" h="1786949">
                      <a:moveTo>
                        <a:pt x="982182" y="0"/>
                      </a:moveTo>
                      <a:lnTo>
                        <a:pt x="3574470" y="0"/>
                      </a:lnTo>
                      <a:lnTo>
                        <a:pt x="3895476" y="1284023"/>
                      </a:lnTo>
                      <a:cubicBezTo>
                        <a:pt x="4112510" y="1422526"/>
                        <a:pt x="4535898" y="1651825"/>
                        <a:pt x="4546578" y="1699531"/>
                      </a:cubicBezTo>
                      <a:cubicBezTo>
                        <a:pt x="4546578" y="1747811"/>
                        <a:pt x="4390772" y="1786949"/>
                        <a:pt x="4198575" y="1786949"/>
                      </a:cubicBezTo>
                      <a:lnTo>
                        <a:pt x="348003" y="1786949"/>
                      </a:lnTo>
                      <a:cubicBezTo>
                        <a:pt x="155806" y="1786949"/>
                        <a:pt x="0" y="1747811"/>
                        <a:pt x="0" y="1699531"/>
                      </a:cubicBezTo>
                      <a:cubicBezTo>
                        <a:pt x="1835" y="1643482"/>
                        <a:pt x="441143" y="1430606"/>
                        <a:pt x="661715" y="1296144"/>
                      </a:cubicBezTo>
                      <a:lnTo>
                        <a:pt x="658146" y="1296144"/>
                      </a:lnTo>
                      <a:lnTo>
                        <a:pt x="982182" y="0"/>
                      </a:lnTo>
                      <a:close/>
                    </a:path>
                  </a:pathLst>
                </a:custGeom>
                <a:gradFill flip="none" rotWithShape="1">
                  <a:gsLst>
                    <a:gs pos="69000">
                      <a:sysClr val="windowText" lastClr="000000">
                        <a:lumMod val="55000"/>
                        <a:lumOff val="45000"/>
                      </a:sysClr>
                    </a:gs>
                    <a:gs pos="0">
                      <a:sysClr val="windowText" lastClr="000000">
                        <a:lumMod val="50000"/>
                        <a:lumOff val="50000"/>
                      </a:sysClr>
                    </a:gs>
                    <a:gs pos="48000">
                      <a:sysClr val="window" lastClr="FFFFFF">
                        <a:lumMod val="95000"/>
                      </a:sysClr>
                    </a:gs>
                    <a:gs pos="100000">
                      <a:sysClr val="window" lastClr="FFFFFF">
                        <a:lumMod val="75000"/>
                      </a:sysClr>
                    </a:gs>
                  </a:gsLst>
                  <a:lin ang="5400000" scaled="1"/>
                  <a:tileRect/>
                </a:gradFill>
                <a:ln w="9525" cap="flat" cmpd="sng" algn="ctr">
                  <a:gradFill>
                    <a:gsLst>
                      <a:gs pos="0">
                        <a:sysClr val="window" lastClr="FFFFFF">
                          <a:lumMod val="95000"/>
                        </a:sysClr>
                      </a:gs>
                      <a:gs pos="50000">
                        <a:sysClr val="window" lastClr="FFFFFF">
                          <a:lumMod val="75000"/>
                        </a:sysClr>
                      </a:gs>
                      <a:gs pos="100000">
                        <a:sysClr val="window" lastClr="FFFFFF">
                          <a:lumMod val="95000"/>
                        </a:sysClr>
                      </a:gs>
                    </a:gsLst>
                    <a:lin ang="5400000" scaled="0"/>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8" name="梯形 3"/>
                <p:cNvSpPr/>
                <p:nvPr/>
              </p:nvSpPr>
              <p:spPr>
                <a:xfrm>
                  <a:off x="3563888" y="3634897"/>
                  <a:ext cx="903868" cy="347972"/>
                </a:xfrm>
                <a:custGeom>
                  <a:avLst/>
                  <a:gdLst>
                    <a:gd name="connsiteX0" fmla="*/ 660463 w 1229928"/>
                    <a:gd name="connsiteY0" fmla="*/ 0 h 490042"/>
                    <a:gd name="connsiteX1" fmla="*/ 1229928 w 1229928"/>
                    <a:gd name="connsiteY1" fmla="*/ 490042 h 490042"/>
                    <a:gd name="connsiteX2" fmla="*/ 348003 w 1229928"/>
                    <a:gd name="connsiteY2" fmla="*/ 490042 h 490042"/>
                    <a:gd name="connsiteX3" fmla="*/ 0 w 1229928"/>
                    <a:gd name="connsiteY3" fmla="*/ 402624 h 490042"/>
                    <a:gd name="connsiteX4" fmla="*/ 660463 w 1229928"/>
                    <a:gd name="connsiteY4" fmla="*/ 0 h 49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928" h="490042">
                      <a:moveTo>
                        <a:pt x="660463" y="0"/>
                      </a:moveTo>
                      <a:lnTo>
                        <a:pt x="1229928" y="490042"/>
                      </a:lnTo>
                      <a:lnTo>
                        <a:pt x="348003" y="490042"/>
                      </a:lnTo>
                      <a:cubicBezTo>
                        <a:pt x="155806" y="490042"/>
                        <a:pt x="0" y="450904"/>
                        <a:pt x="0" y="402624"/>
                      </a:cubicBezTo>
                      <a:lnTo>
                        <a:pt x="660463" y="0"/>
                      </a:lnTo>
                      <a:close/>
                    </a:path>
                  </a:pathLst>
                </a:custGeom>
                <a:gradFill flip="none" rotWithShape="1">
                  <a:gsLst>
                    <a:gs pos="0">
                      <a:sysClr val="window" lastClr="FFFFFF">
                        <a:alpha val="60000"/>
                      </a:sysClr>
                    </a:gs>
                    <a:gs pos="100000">
                      <a:sysClr val="window" lastClr="FFFFFF">
                        <a:alpha val="20000"/>
                      </a:sysClr>
                    </a:gs>
                  </a:gsLst>
                  <a:lin ang="16200000" scaled="1"/>
                  <a:tileRect/>
                </a:gradFill>
                <a:ln w="9525" cap="flat" cmpd="sng" algn="ctr">
                  <a:noFill/>
                  <a:prstDash val="solid"/>
                  <a:miter lim="800000"/>
                </a:ln>
                <a:effectLst>
                  <a:softEdge rad="12700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9" name="梯形 3"/>
                <p:cNvSpPr/>
                <p:nvPr/>
              </p:nvSpPr>
              <p:spPr>
                <a:xfrm flipH="1">
                  <a:off x="4988168" y="3634362"/>
                  <a:ext cx="903868" cy="347972"/>
                </a:xfrm>
                <a:custGeom>
                  <a:avLst/>
                  <a:gdLst>
                    <a:gd name="connsiteX0" fmla="*/ 660463 w 1229928"/>
                    <a:gd name="connsiteY0" fmla="*/ 0 h 490042"/>
                    <a:gd name="connsiteX1" fmla="*/ 1229928 w 1229928"/>
                    <a:gd name="connsiteY1" fmla="*/ 490042 h 490042"/>
                    <a:gd name="connsiteX2" fmla="*/ 348003 w 1229928"/>
                    <a:gd name="connsiteY2" fmla="*/ 490042 h 490042"/>
                    <a:gd name="connsiteX3" fmla="*/ 0 w 1229928"/>
                    <a:gd name="connsiteY3" fmla="*/ 402624 h 490042"/>
                    <a:gd name="connsiteX4" fmla="*/ 660463 w 1229928"/>
                    <a:gd name="connsiteY4" fmla="*/ 0 h 4900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928" h="490042">
                      <a:moveTo>
                        <a:pt x="660463" y="0"/>
                      </a:moveTo>
                      <a:lnTo>
                        <a:pt x="1229928" y="490042"/>
                      </a:lnTo>
                      <a:lnTo>
                        <a:pt x="348003" y="490042"/>
                      </a:lnTo>
                      <a:cubicBezTo>
                        <a:pt x="155806" y="490042"/>
                        <a:pt x="0" y="450904"/>
                        <a:pt x="0" y="402624"/>
                      </a:cubicBezTo>
                      <a:lnTo>
                        <a:pt x="660463" y="0"/>
                      </a:lnTo>
                      <a:close/>
                    </a:path>
                  </a:pathLst>
                </a:custGeom>
                <a:gradFill flip="none" rotWithShape="1">
                  <a:gsLst>
                    <a:gs pos="0">
                      <a:sysClr val="window" lastClr="FFFFFF">
                        <a:alpha val="60000"/>
                      </a:sysClr>
                    </a:gs>
                    <a:gs pos="100000">
                      <a:sysClr val="window" lastClr="FFFFFF">
                        <a:alpha val="20000"/>
                      </a:sysClr>
                    </a:gs>
                  </a:gsLst>
                  <a:lin ang="16200000" scaled="1"/>
                  <a:tileRect/>
                </a:gradFill>
                <a:ln w="9525" cap="flat" cmpd="sng" algn="ctr">
                  <a:noFill/>
                  <a:prstDash val="solid"/>
                  <a:miter lim="800000"/>
                </a:ln>
                <a:effectLst>
                  <a:softEdge rad="127000"/>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grpSp>
            <p:nvGrpSpPr>
              <p:cNvPr id="5" name="组合 31"/>
              <p:cNvGrpSpPr>
                <a:grpSpLocks/>
              </p:cNvGrpSpPr>
              <p:nvPr/>
            </p:nvGrpSpPr>
            <p:grpSpPr bwMode="auto">
              <a:xfrm>
                <a:off x="649833" y="821104"/>
                <a:ext cx="4506493" cy="2994543"/>
                <a:chOff x="2576903" y="276593"/>
                <a:chExt cx="4301378" cy="2994543"/>
              </a:xfrm>
            </p:grpSpPr>
            <p:grpSp>
              <p:nvGrpSpPr>
                <p:cNvPr id="6" name="组合 31"/>
                <p:cNvGrpSpPr/>
                <p:nvPr/>
              </p:nvGrpSpPr>
              <p:grpSpPr>
                <a:xfrm>
                  <a:off x="2576903" y="276593"/>
                  <a:ext cx="4301378" cy="2994543"/>
                  <a:chOff x="2576903" y="276593"/>
                  <a:chExt cx="4301378" cy="2994543"/>
                </a:xfrm>
                <a:effectLst>
                  <a:outerShdw blurRad="101600" dist="101600" dir="5400000" algn="t" rotWithShape="0">
                    <a:prstClr val="black">
                      <a:alpha val="40000"/>
                    </a:prstClr>
                  </a:outerShdw>
                </a:effectLst>
              </p:grpSpPr>
              <p:sp>
                <p:nvSpPr>
                  <p:cNvPr id="34" name="圆角矩形 33"/>
                  <p:cNvSpPr/>
                  <p:nvPr/>
                </p:nvSpPr>
                <p:spPr>
                  <a:xfrm>
                    <a:off x="2580063" y="2564904"/>
                    <a:ext cx="4296194" cy="706232"/>
                  </a:xfrm>
                  <a:prstGeom prst="roundRect">
                    <a:avLst>
                      <a:gd name="adj" fmla="val 18586"/>
                    </a:avLst>
                  </a:prstGeom>
                  <a:gradFill flip="none" rotWithShape="1">
                    <a:gsLst>
                      <a:gs pos="68000">
                        <a:srgbClr val="DEDEDE"/>
                      </a:gs>
                      <a:gs pos="23000">
                        <a:sysClr val="window" lastClr="FFFFFF">
                          <a:lumMod val="85000"/>
                        </a:sysClr>
                      </a:gs>
                      <a:gs pos="50000">
                        <a:sysClr val="window" lastClr="FFFFFF">
                          <a:lumMod val="99000"/>
                        </a:sysClr>
                      </a:gs>
                      <a:gs pos="87000">
                        <a:srgbClr val="E6E6E6"/>
                      </a:gs>
                      <a:gs pos="100000">
                        <a:sysClr val="window" lastClr="FFFFFF">
                          <a:lumMod val="75000"/>
                        </a:sysClr>
                      </a:gs>
                      <a:gs pos="0">
                        <a:srgbClr val="E6E6E6"/>
                      </a:gs>
                    </a:gsLst>
                    <a:lin ang="0" scaled="0"/>
                    <a:tileRect/>
                  </a:gradFill>
                  <a:ln w="6350" cap="flat" cmpd="sng" algn="ctr">
                    <a:gradFill>
                      <a:gsLst>
                        <a:gs pos="0">
                          <a:srgbClr val="FFFFFF"/>
                        </a:gs>
                        <a:gs pos="7001">
                          <a:srgbClr val="E6E6E6"/>
                        </a:gs>
                        <a:gs pos="32001">
                          <a:srgbClr val="7D8496"/>
                        </a:gs>
                        <a:gs pos="47000">
                          <a:srgbClr val="E6E6E6"/>
                        </a:gs>
                        <a:gs pos="85001">
                          <a:srgbClr val="7D8496"/>
                        </a:gs>
                        <a:gs pos="100000">
                          <a:srgbClr val="E6E6E6"/>
                        </a:gs>
                      </a:gsLst>
                      <a:lin ang="5400000" scaled="0"/>
                    </a:gra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sp>
                <p:nvSpPr>
                  <p:cNvPr id="35" name="圆角矩形 28"/>
                  <p:cNvSpPr/>
                  <p:nvPr/>
                </p:nvSpPr>
                <p:spPr>
                  <a:xfrm>
                    <a:off x="2576903" y="276593"/>
                    <a:ext cx="4301378" cy="2594669"/>
                  </a:xfrm>
                  <a:custGeom>
                    <a:avLst/>
                    <a:gdLst>
                      <a:gd name="connsiteX0" fmla="*/ 0 w 4501059"/>
                      <a:gd name="connsiteY0" fmla="*/ 152660 h 2592288"/>
                      <a:gd name="connsiteX1" fmla="*/ 152660 w 4501059"/>
                      <a:gd name="connsiteY1" fmla="*/ 0 h 2592288"/>
                      <a:gd name="connsiteX2" fmla="*/ 4348399 w 4501059"/>
                      <a:gd name="connsiteY2" fmla="*/ 0 h 2592288"/>
                      <a:gd name="connsiteX3" fmla="*/ 4501059 w 4501059"/>
                      <a:gd name="connsiteY3" fmla="*/ 152660 h 2592288"/>
                      <a:gd name="connsiteX4" fmla="*/ 4501059 w 4501059"/>
                      <a:gd name="connsiteY4" fmla="*/ 2439628 h 2592288"/>
                      <a:gd name="connsiteX5" fmla="*/ 4348399 w 4501059"/>
                      <a:gd name="connsiteY5" fmla="*/ 2592288 h 2592288"/>
                      <a:gd name="connsiteX6" fmla="*/ 152660 w 4501059"/>
                      <a:gd name="connsiteY6" fmla="*/ 2592288 h 2592288"/>
                      <a:gd name="connsiteX7" fmla="*/ 0 w 4501059"/>
                      <a:gd name="connsiteY7" fmla="*/ 2439628 h 2592288"/>
                      <a:gd name="connsiteX8" fmla="*/ 0 w 4501059"/>
                      <a:gd name="connsiteY8" fmla="*/ 152660 h 2592288"/>
                      <a:gd name="connsiteX0" fmla="*/ 27106 w 4528165"/>
                      <a:gd name="connsiteY0" fmla="*/ 152660 h 2592288"/>
                      <a:gd name="connsiteX1" fmla="*/ 179766 w 4528165"/>
                      <a:gd name="connsiteY1" fmla="*/ 0 h 2592288"/>
                      <a:gd name="connsiteX2" fmla="*/ 4375505 w 4528165"/>
                      <a:gd name="connsiteY2" fmla="*/ 0 h 2592288"/>
                      <a:gd name="connsiteX3" fmla="*/ 4528165 w 4528165"/>
                      <a:gd name="connsiteY3" fmla="*/ 152660 h 2592288"/>
                      <a:gd name="connsiteX4" fmla="*/ 4528165 w 4528165"/>
                      <a:gd name="connsiteY4" fmla="*/ 2439628 h 2592288"/>
                      <a:gd name="connsiteX5" fmla="*/ 4375505 w 4528165"/>
                      <a:gd name="connsiteY5" fmla="*/ 2592288 h 2592288"/>
                      <a:gd name="connsiteX6" fmla="*/ 41654 w 4528165"/>
                      <a:gd name="connsiteY6" fmla="*/ 2592288 h 2592288"/>
                      <a:gd name="connsiteX7" fmla="*/ 27106 w 4528165"/>
                      <a:gd name="connsiteY7" fmla="*/ 2439628 h 2592288"/>
                      <a:gd name="connsiteX8" fmla="*/ 27106 w 4528165"/>
                      <a:gd name="connsiteY8" fmla="*/ 152660 h 2592288"/>
                      <a:gd name="connsiteX0" fmla="*/ 316652 w 4817711"/>
                      <a:gd name="connsiteY0" fmla="*/ 152660 h 2592288"/>
                      <a:gd name="connsiteX1" fmla="*/ 469312 w 4817711"/>
                      <a:gd name="connsiteY1" fmla="*/ 0 h 2592288"/>
                      <a:gd name="connsiteX2" fmla="*/ 4665051 w 4817711"/>
                      <a:gd name="connsiteY2" fmla="*/ 0 h 2592288"/>
                      <a:gd name="connsiteX3" fmla="*/ 4817711 w 4817711"/>
                      <a:gd name="connsiteY3" fmla="*/ 152660 h 2592288"/>
                      <a:gd name="connsiteX4" fmla="*/ 4817711 w 4817711"/>
                      <a:gd name="connsiteY4" fmla="*/ 2439628 h 2592288"/>
                      <a:gd name="connsiteX5" fmla="*/ 4665051 w 4817711"/>
                      <a:gd name="connsiteY5" fmla="*/ 2592288 h 2592288"/>
                      <a:gd name="connsiteX6" fmla="*/ 331200 w 4817711"/>
                      <a:gd name="connsiteY6" fmla="*/ 2592288 h 2592288"/>
                      <a:gd name="connsiteX7" fmla="*/ 316652 w 4817711"/>
                      <a:gd name="connsiteY7" fmla="*/ 152660 h 2592288"/>
                      <a:gd name="connsiteX0" fmla="*/ 0 w 4501059"/>
                      <a:gd name="connsiteY0" fmla="*/ 152660 h 2592288"/>
                      <a:gd name="connsiteX1" fmla="*/ 152660 w 4501059"/>
                      <a:gd name="connsiteY1" fmla="*/ 0 h 2592288"/>
                      <a:gd name="connsiteX2" fmla="*/ 4348399 w 4501059"/>
                      <a:gd name="connsiteY2" fmla="*/ 0 h 2592288"/>
                      <a:gd name="connsiteX3" fmla="*/ 4501059 w 4501059"/>
                      <a:gd name="connsiteY3" fmla="*/ 152660 h 2592288"/>
                      <a:gd name="connsiteX4" fmla="*/ 4501059 w 4501059"/>
                      <a:gd name="connsiteY4" fmla="*/ 2439628 h 2592288"/>
                      <a:gd name="connsiteX5" fmla="*/ 4348399 w 4501059"/>
                      <a:gd name="connsiteY5" fmla="*/ 2592288 h 2592288"/>
                      <a:gd name="connsiteX6" fmla="*/ 14548 w 4501059"/>
                      <a:gd name="connsiteY6" fmla="*/ 2592288 h 2592288"/>
                      <a:gd name="connsiteX7" fmla="*/ 0 w 4501059"/>
                      <a:gd name="connsiteY7" fmla="*/ 152660 h 2592288"/>
                      <a:gd name="connsiteX0" fmla="*/ 0 w 4501059"/>
                      <a:gd name="connsiteY0" fmla="*/ 152660 h 2597050"/>
                      <a:gd name="connsiteX1" fmla="*/ 152660 w 4501059"/>
                      <a:gd name="connsiteY1" fmla="*/ 0 h 2597050"/>
                      <a:gd name="connsiteX2" fmla="*/ 4348399 w 4501059"/>
                      <a:gd name="connsiteY2" fmla="*/ 0 h 2597050"/>
                      <a:gd name="connsiteX3" fmla="*/ 4501059 w 4501059"/>
                      <a:gd name="connsiteY3" fmla="*/ 152660 h 2597050"/>
                      <a:gd name="connsiteX4" fmla="*/ 4501059 w 4501059"/>
                      <a:gd name="connsiteY4" fmla="*/ 2439628 h 2597050"/>
                      <a:gd name="connsiteX5" fmla="*/ 4348399 w 4501059"/>
                      <a:gd name="connsiteY5" fmla="*/ 2592288 h 2597050"/>
                      <a:gd name="connsiteX6" fmla="*/ 19311 w 4501059"/>
                      <a:gd name="connsiteY6" fmla="*/ 2597050 h 2597050"/>
                      <a:gd name="connsiteX7" fmla="*/ 0 w 4501059"/>
                      <a:gd name="connsiteY7" fmla="*/ 152660 h 2597050"/>
                      <a:gd name="connsiteX0" fmla="*/ 1169 w 4502228"/>
                      <a:gd name="connsiteY0" fmla="*/ 152660 h 2597050"/>
                      <a:gd name="connsiteX1" fmla="*/ 153829 w 4502228"/>
                      <a:gd name="connsiteY1" fmla="*/ 0 h 2597050"/>
                      <a:gd name="connsiteX2" fmla="*/ 4349568 w 4502228"/>
                      <a:gd name="connsiteY2" fmla="*/ 0 h 2597050"/>
                      <a:gd name="connsiteX3" fmla="*/ 4502228 w 4502228"/>
                      <a:gd name="connsiteY3" fmla="*/ 152660 h 2597050"/>
                      <a:gd name="connsiteX4" fmla="*/ 4502228 w 4502228"/>
                      <a:gd name="connsiteY4" fmla="*/ 2439628 h 2597050"/>
                      <a:gd name="connsiteX5" fmla="*/ 4349568 w 4502228"/>
                      <a:gd name="connsiteY5" fmla="*/ 2592288 h 2597050"/>
                      <a:gd name="connsiteX6" fmla="*/ 1430 w 4502228"/>
                      <a:gd name="connsiteY6" fmla="*/ 2597050 h 2597050"/>
                      <a:gd name="connsiteX7" fmla="*/ 1169 w 4502228"/>
                      <a:gd name="connsiteY7" fmla="*/ 152660 h 2597050"/>
                      <a:gd name="connsiteX0" fmla="*/ 0 w 4501059"/>
                      <a:gd name="connsiteY0" fmla="*/ 152660 h 2597050"/>
                      <a:gd name="connsiteX1" fmla="*/ 152660 w 4501059"/>
                      <a:gd name="connsiteY1" fmla="*/ 0 h 2597050"/>
                      <a:gd name="connsiteX2" fmla="*/ 4348399 w 4501059"/>
                      <a:gd name="connsiteY2" fmla="*/ 0 h 2597050"/>
                      <a:gd name="connsiteX3" fmla="*/ 4501059 w 4501059"/>
                      <a:gd name="connsiteY3" fmla="*/ 152660 h 2597050"/>
                      <a:gd name="connsiteX4" fmla="*/ 4501059 w 4501059"/>
                      <a:gd name="connsiteY4" fmla="*/ 2439628 h 2597050"/>
                      <a:gd name="connsiteX5" fmla="*/ 4348399 w 4501059"/>
                      <a:gd name="connsiteY5" fmla="*/ 2592288 h 2597050"/>
                      <a:gd name="connsiteX6" fmla="*/ 14549 w 4501059"/>
                      <a:gd name="connsiteY6" fmla="*/ 2597050 h 2597050"/>
                      <a:gd name="connsiteX7" fmla="*/ 0 w 4501059"/>
                      <a:gd name="connsiteY7" fmla="*/ 152660 h 2597050"/>
                      <a:gd name="connsiteX0" fmla="*/ 1168 w 4502227"/>
                      <a:gd name="connsiteY0" fmla="*/ 152660 h 2599431"/>
                      <a:gd name="connsiteX1" fmla="*/ 153828 w 4502227"/>
                      <a:gd name="connsiteY1" fmla="*/ 0 h 2599431"/>
                      <a:gd name="connsiteX2" fmla="*/ 4349567 w 4502227"/>
                      <a:gd name="connsiteY2" fmla="*/ 0 h 2599431"/>
                      <a:gd name="connsiteX3" fmla="*/ 4502227 w 4502227"/>
                      <a:gd name="connsiteY3" fmla="*/ 152660 h 2599431"/>
                      <a:gd name="connsiteX4" fmla="*/ 4502227 w 4502227"/>
                      <a:gd name="connsiteY4" fmla="*/ 2439628 h 2599431"/>
                      <a:gd name="connsiteX5" fmla="*/ 4349567 w 4502227"/>
                      <a:gd name="connsiteY5" fmla="*/ 2592288 h 2599431"/>
                      <a:gd name="connsiteX6" fmla="*/ 1430 w 4502227"/>
                      <a:gd name="connsiteY6" fmla="*/ 2599431 h 2599431"/>
                      <a:gd name="connsiteX7" fmla="*/ 1168 w 4502227"/>
                      <a:gd name="connsiteY7" fmla="*/ 152660 h 2599431"/>
                      <a:gd name="connsiteX0" fmla="*/ 0 w 4501059"/>
                      <a:gd name="connsiteY0" fmla="*/ 152660 h 2592288"/>
                      <a:gd name="connsiteX1" fmla="*/ 152660 w 4501059"/>
                      <a:gd name="connsiteY1" fmla="*/ 0 h 2592288"/>
                      <a:gd name="connsiteX2" fmla="*/ 4348399 w 4501059"/>
                      <a:gd name="connsiteY2" fmla="*/ 0 h 2592288"/>
                      <a:gd name="connsiteX3" fmla="*/ 4501059 w 4501059"/>
                      <a:gd name="connsiteY3" fmla="*/ 152660 h 2592288"/>
                      <a:gd name="connsiteX4" fmla="*/ 4501059 w 4501059"/>
                      <a:gd name="connsiteY4" fmla="*/ 2439628 h 2592288"/>
                      <a:gd name="connsiteX5" fmla="*/ 4348399 w 4501059"/>
                      <a:gd name="connsiteY5" fmla="*/ 2592288 h 2592288"/>
                      <a:gd name="connsiteX6" fmla="*/ 5025 w 4501059"/>
                      <a:gd name="connsiteY6" fmla="*/ 2592288 h 2592288"/>
                      <a:gd name="connsiteX7" fmla="*/ 0 w 4501059"/>
                      <a:gd name="connsiteY7" fmla="*/ 152660 h 2592288"/>
                      <a:gd name="connsiteX0" fmla="*/ 3311 w 4504370"/>
                      <a:gd name="connsiteY0" fmla="*/ 152660 h 2592288"/>
                      <a:gd name="connsiteX1" fmla="*/ 155971 w 4504370"/>
                      <a:gd name="connsiteY1" fmla="*/ 0 h 2592288"/>
                      <a:gd name="connsiteX2" fmla="*/ 4351710 w 4504370"/>
                      <a:gd name="connsiteY2" fmla="*/ 0 h 2592288"/>
                      <a:gd name="connsiteX3" fmla="*/ 4504370 w 4504370"/>
                      <a:gd name="connsiteY3" fmla="*/ 152660 h 2592288"/>
                      <a:gd name="connsiteX4" fmla="*/ 4504370 w 4504370"/>
                      <a:gd name="connsiteY4" fmla="*/ 2439628 h 2592288"/>
                      <a:gd name="connsiteX5" fmla="*/ 4351710 w 4504370"/>
                      <a:gd name="connsiteY5" fmla="*/ 2592288 h 2592288"/>
                      <a:gd name="connsiteX6" fmla="*/ 1193 w 4504370"/>
                      <a:gd name="connsiteY6" fmla="*/ 2592288 h 2592288"/>
                      <a:gd name="connsiteX7" fmla="*/ 3311 w 4504370"/>
                      <a:gd name="connsiteY7" fmla="*/ 152660 h 2592288"/>
                      <a:gd name="connsiteX0" fmla="*/ 3311 w 4504370"/>
                      <a:gd name="connsiteY0" fmla="*/ 152660 h 2592288"/>
                      <a:gd name="connsiteX1" fmla="*/ 155971 w 4504370"/>
                      <a:gd name="connsiteY1" fmla="*/ 0 h 2592288"/>
                      <a:gd name="connsiteX2" fmla="*/ 4351710 w 4504370"/>
                      <a:gd name="connsiteY2" fmla="*/ 0 h 2592288"/>
                      <a:gd name="connsiteX3" fmla="*/ 4504370 w 4504370"/>
                      <a:gd name="connsiteY3" fmla="*/ 152660 h 2592288"/>
                      <a:gd name="connsiteX4" fmla="*/ 4351710 w 4504370"/>
                      <a:gd name="connsiteY4" fmla="*/ 2592288 h 2592288"/>
                      <a:gd name="connsiteX5" fmla="*/ 1193 w 4504370"/>
                      <a:gd name="connsiteY5" fmla="*/ 2592288 h 2592288"/>
                      <a:gd name="connsiteX6" fmla="*/ 3311 w 4504370"/>
                      <a:gd name="connsiteY6" fmla="*/ 152660 h 2592288"/>
                      <a:gd name="connsiteX0" fmla="*/ 3311 w 4506491"/>
                      <a:gd name="connsiteY0" fmla="*/ 152660 h 2594669"/>
                      <a:gd name="connsiteX1" fmla="*/ 155971 w 4506491"/>
                      <a:gd name="connsiteY1" fmla="*/ 0 h 2594669"/>
                      <a:gd name="connsiteX2" fmla="*/ 4351710 w 4506491"/>
                      <a:gd name="connsiteY2" fmla="*/ 0 h 2594669"/>
                      <a:gd name="connsiteX3" fmla="*/ 4504370 w 4506491"/>
                      <a:gd name="connsiteY3" fmla="*/ 152660 h 2594669"/>
                      <a:gd name="connsiteX4" fmla="*/ 4506491 w 4506491"/>
                      <a:gd name="connsiteY4" fmla="*/ 2594669 h 2594669"/>
                      <a:gd name="connsiteX5" fmla="*/ 1193 w 4506491"/>
                      <a:gd name="connsiteY5" fmla="*/ 2592288 h 2594669"/>
                      <a:gd name="connsiteX6" fmla="*/ 3311 w 4506491"/>
                      <a:gd name="connsiteY6" fmla="*/ 152660 h 2594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06491" h="2594669">
                        <a:moveTo>
                          <a:pt x="3311" y="152660"/>
                        </a:moveTo>
                        <a:cubicBezTo>
                          <a:pt x="3311" y="68348"/>
                          <a:pt x="71659" y="0"/>
                          <a:pt x="155971" y="0"/>
                        </a:cubicBezTo>
                        <a:lnTo>
                          <a:pt x="4351710" y="0"/>
                        </a:lnTo>
                        <a:cubicBezTo>
                          <a:pt x="4436022" y="0"/>
                          <a:pt x="4504370" y="68348"/>
                          <a:pt x="4504370" y="152660"/>
                        </a:cubicBezTo>
                        <a:lnTo>
                          <a:pt x="4506491" y="2594669"/>
                        </a:lnTo>
                        <a:lnTo>
                          <a:pt x="1193" y="2592288"/>
                        </a:lnTo>
                        <a:cubicBezTo>
                          <a:pt x="-3656" y="1779079"/>
                          <a:pt x="8160" y="965869"/>
                          <a:pt x="3311" y="152660"/>
                        </a:cubicBezTo>
                        <a:close/>
                      </a:path>
                    </a:pathLst>
                  </a:custGeom>
                  <a:solidFill>
                    <a:sysClr val="windowText" lastClr="000000"/>
                  </a:solidFill>
                  <a:ln w="635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sp>
              <p:nvSpPr>
                <p:cNvPr id="33" name="矩形 32"/>
                <p:cNvSpPr/>
                <p:nvPr/>
              </p:nvSpPr>
              <p:spPr>
                <a:xfrm>
                  <a:off x="2788459" y="441733"/>
                  <a:ext cx="3879015" cy="2271794"/>
                </a:xfrm>
                <a:prstGeom prst="rect">
                  <a:avLst/>
                </a:prstGeom>
                <a:solidFill>
                  <a:sysClr val="window" lastClr="FFFFFF"/>
                </a:solidFill>
                <a:ln w="12700" cap="flat" cmpd="sng" algn="ctr">
                  <a:no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grpSp>
        </p:grpSp>
        <p:sp>
          <p:nvSpPr>
            <p:cNvPr id="28" name="矩形 27"/>
            <p:cNvSpPr/>
            <p:nvPr/>
          </p:nvSpPr>
          <p:spPr>
            <a:xfrm>
              <a:off x="1358095" y="2126013"/>
              <a:ext cx="4065477" cy="2300062"/>
            </a:xfrm>
            <a:prstGeom prst="rect">
              <a:avLst/>
            </a:prstGeom>
            <a:solidFill>
              <a:sysClr val="window" lastClr="FFFFFF">
                <a:lumMod val="95000"/>
              </a:sysClr>
            </a:solidFill>
            <a:ln w="3175" cap="flat" cmpd="sng" algn="ctr">
              <a:solidFill>
                <a:sysClr val="windowText" lastClr="000000">
                  <a:lumMod val="65000"/>
                  <a:lumOff val="35000"/>
                  <a:alpha val="15000"/>
                </a:sys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Light"/>
                <a:ea typeface="微软雅黑"/>
                <a:cs typeface="+mn-cs"/>
              </a:endParaRPr>
            </a:p>
          </p:txBody>
        </p:sp>
        <p:pic>
          <p:nvPicPr>
            <p:cNvPr id="29" name="图片 7"/>
            <p:cNvPicPr>
              <a:picLocks noChangeAspect="1"/>
            </p:cNvPicPr>
            <p:nvPr/>
          </p:nvPicPr>
          <p:blipFill>
            <a:blip r:embed="rId4" cstate="print"/>
            <a:stretch>
              <a:fillRect/>
            </a:stretch>
          </p:blipFill>
          <p:spPr bwMode="auto">
            <a:xfrm>
              <a:off x="1374116" y="2123478"/>
              <a:ext cx="4088919" cy="228865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7" name="组合 39"/>
          <p:cNvGrpSpPr/>
          <p:nvPr/>
        </p:nvGrpSpPr>
        <p:grpSpPr>
          <a:xfrm>
            <a:off x="5852744" y="2192597"/>
            <a:ext cx="5965007" cy="984655"/>
            <a:chOff x="7702870" y="1901661"/>
            <a:chExt cx="2935688" cy="692919"/>
          </a:xfrm>
        </p:grpSpPr>
        <p:sp>
          <p:nvSpPr>
            <p:cNvPr id="41" name="文本框 40"/>
            <p:cNvSpPr txBox="1"/>
            <p:nvPr/>
          </p:nvSpPr>
          <p:spPr>
            <a:xfrm>
              <a:off x="7702870" y="1901661"/>
              <a:ext cx="2674843" cy="324881"/>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可旋转旋翼支架</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42" name="文本框 14"/>
            <p:cNvSpPr txBox="1"/>
            <p:nvPr/>
          </p:nvSpPr>
          <p:spPr>
            <a:xfrm>
              <a:off x="7702870" y="2183064"/>
              <a:ext cx="2935688" cy="411516"/>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启动舵机，使旋翼支架旋转</a:t>
              </a:r>
              <a:r>
                <a:rPr lang="en-US" altLang="zh-CN"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180</a:t>
              </a:r>
              <a:r>
                <a:rPr lang="zh-CN" altLang="en-US"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度，姿态如图所示，使四旋翼及电机完全浸入水下，为水下运动创造条件。</a:t>
              </a:r>
              <a:endParaRPr lang="zh-CN" altLang="en-US" sz="1600" dirty="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endParaRPr>
            </a:p>
          </p:txBody>
        </p:sp>
      </p:grpSp>
      <p:grpSp>
        <p:nvGrpSpPr>
          <p:cNvPr id="8" name="组合 45"/>
          <p:cNvGrpSpPr/>
          <p:nvPr/>
        </p:nvGrpSpPr>
        <p:grpSpPr>
          <a:xfrm>
            <a:off x="5852744" y="3653398"/>
            <a:ext cx="5721939" cy="1105400"/>
            <a:chOff x="7702870" y="1901661"/>
            <a:chExt cx="2935688" cy="597483"/>
          </a:xfrm>
        </p:grpSpPr>
        <p:sp>
          <p:nvSpPr>
            <p:cNvPr id="47" name="文本框 46"/>
            <p:cNvSpPr txBox="1"/>
            <p:nvPr/>
          </p:nvSpPr>
          <p:spPr>
            <a:xfrm>
              <a:off x="7702870" y="1901661"/>
              <a:ext cx="2674843" cy="249536"/>
            </a:xfrm>
            <a:prstGeom prst="rect">
              <a:avLst/>
            </a:prstGeom>
            <a:noFill/>
          </p:spPr>
          <p:txBody>
            <a:bodyPr wrap="square" rtlCol="0">
              <a:spAutoFit/>
            </a:bodyPr>
            <a:lstStyle/>
            <a:p>
              <a:r>
                <a:rPr lang="zh-CN" altLang="en-US" sz="2400" dirty="0" smtClean="0">
                  <a:solidFill>
                    <a:schemeClr val="bg1"/>
                  </a:solidFill>
                  <a:latin typeface="微软雅黑" panose="020B0503020204020204" pitchFamily="34" charset="-122"/>
                  <a:ea typeface="微软雅黑" panose="020B0503020204020204" pitchFamily="34" charset="-122"/>
                </a:rPr>
                <a:t>四旋翼潜行方式</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48" name="文本框 14"/>
            <p:cNvSpPr txBox="1"/>
            <p:nvPr/>
          </p:nvSpPr>
          <p:spPr>
            <a:xfrm>
              <a:off x="7702870" y="2183065"/>
              <a:ext cx="2935688" cy="316079"/>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zh-CN" altLang="en-US" sz="1600" dirty="0" smtClean="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rPr>
                <a:t>同四旋翼无人机相同原理，飞行方向为上，潜行方向为下。飞行克服的是重力、潜行克服的是剩余浮力。</a:t>
              </a:r>
              <a:endParaRPr lang="zh-CN" altLang="en-US" sz="1600" dirty="0">
                <a:solidFill>
                  <a:schemeClr val="bg1"/>
                </a:solidFill>
                <a:latin typeface="Segoe UI" panose="020B0502040204020203" pitchFamily="34" charset="0"/>
                <a:ea typeface="冬青黑体简体中文 W3" panose="020B0300000000000000" pitchFamily="34" charset="-122"/>
                <a:cs typeface="Segoe UI" panose="020B0502040204020203" pitchFamily="34" charset="0"/>
              </a:endParaRPr>
            </a:p>
          </p:txBody>
        </p:sp>
      </p:grpSp>
    </p:spTree>
    <p:extLst>
      <p:ext uri="{BB962C8B-B14F-4D97-AF65-F5344CB8AC3E}">
        <p14:creationId xmlns:p14="http://schemas.microsoft.com/office/powerpoint/2010/main" xmlns="" val="2212081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outVertical)">
                                      <p:cBhvr>
                                        <p:cTn id="7" dur="750"/>
                                        <p:tgtEl>
                                          <p:spTgt spid="25"/>
                                        </p:tgtEl>
                                      </p:cBhvr>
                                    </p:animEffect>
                                  </p:childTnLst>
                                </p:cTn>
                              </p:par>
                              <p:par>
                                <p:cTn id="8" presetID="47"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750"/>
                                        <p:tgtEl>
                                          <p:spTgt spid="2"/>
                                        </p:tgtEl>
                                      </p:cBhvr>
                                    </p:animEffect>
                                    <p:anim calcmode="lin" valueType="num">
                                      <p:cBhvr>
                                        <p:cTn id="11" dur="750" fill="hold"/>
                                        <p:tgtEl>
                                          <p:spTgt spid="2"/>
                                        </p:tgtEl>
                                        <p:attrNameLst>
                                          <p:attrName>ppt_x</p:attrName>
                                        </p:attrNameLst>
                                      </p:cBhvr>
                                      <p:tavLst>
                                        <p:tav tm="0">
                                          <p:val>
                                            <p:strVal val="#ppt_x"/>
                                          </p:val>
                                        </p:tav>
                                        <p:tav tm="100000">
                                          <p:val>
                                            <p:strVal val="#ppt_x"/>
                                          </p:val>
                                        </p:tav>
                                      </p:tavLst>
                                    </p:anim>
                                    <p:anim calcmode="lin" valueType="num">
                                      <p:cBhvr>
                                        <p:cTn id="12" dur="750" fill="hold"/>
                                        <p:tgtEl>
                                          <p:spTgt spid="2"/>
                                        </p:tgtEl>
                                        <p:attrNameLst>
                                          <p:attrName>ppt_y</p:attrName>
                                        </p:attrNameLst>
                                      </p:cBhvr>
                                      <p:tavLst>
                                        <p:tav tm="0">
                                          <p:val>
                                            <p:strVal val="#ppt_y-.1"/>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par>
                                <p:cTn id="16" presetID="10" presetClass="entr" presetSubtype="0" fill="hold" nodeType="withEffect">
                                  <p:stCondLst>
                                    <p:cond delay="10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710" y="2712798"/>
            <a:ext cx="92439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7" name="AutoShape 24"/>
          <p:cNvSpPr>
            <a:spLocks noChangeArrowheads="1"/>
          </p:cNvSpPr>
          <p:nvPr/>
        </p:nvSpPr>
        <p:spPr bwMode="auto">
          <a:xfrm>
            <a:off x="1064310" y="1366915"/>
            <a:ext cx="3591342" cy="4519734"/>
          </a:xfrm>
          <a:custGeom>
            <a:avLst/>
            <a:gdLst>
              <a:gd name="connsiteX0" fmla="*/ 0 w 10000"/>
              <a:gd name="connsiteY0" fmla="*/ 2000 h 10000"/>
              <a:gd name="connsiteX1" fmla="*/ 2000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2000 h 10000"/>
              <a:gd name="connsiteX1" fmla="*/ 974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2000 h 10000"/>
              <a:gd name="connsiteX0" fmla="*/ 0 w 10000"/>
              <a:gd name="connsiteY0" fmla="*/ 960 h 10000"/>
              <a:gd name="connsiteX1" fmla="*/ 974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96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960"/>
                </a:moveTo>
                <a:lnTo>
                  <a:pt x="974" y="0"/>
                </a:lnTo>
                <a:lnTo>
                  <a:pt x="10000" y="0"/>
                </a:lnTo>
                <a:lnTo>
                  <a:pt x="10000" y="10000"/>
                </a:lnTo>
                <a:lnTo>
                  <a:pt x="0" y="10000"/>
                </a:lnTo>
                <a:lnTo>
                  <a:pt x="0" y="960"/>
                </a:lnTo>
                <a:close/>
              </a:path>
            </a:pathLst>
          </a:custGeom>
          <a:solidFill>
            <a:srgbClr val="41A0DA">
              <a:alpha val="60000"/>
            </a:srgbClr>
          </a:solidFill>
          <a:ln>
            <a:noFill/>
          </a:ln>
          <a:effectLst>
            <a:outerShdw blurRad="254000" algn="ctr" rotWithShape="0">
              <a:srgbClr val="53D2FF">
                <a:alpha val="80000"/>
              </a:srgbClr>
            </a:outerShdw>
          </a:effectLst>
        </p:spPr>
        <p:txBody>
          <a:bodyPr wrap="none" tIns="0" bIns="684000" anchor="ctr"/>
          <a:lstStyle/>
          <a:p>
            <a:pPr lvl="0" algn="ctr"/>
            <a:endParaRPr lang="zh-CN" altLang="en-US">
              <a:solidFill>
                <a:prstClr val="white"/>
              </a:solidFill>
              <a:latin typeface="Pirulen" pitchFamily="2" charset="0"/>
            </a:endParaRPr>
          </a:p>
        </p:txBody>
      </p:sp>
      <p:sp>
        <p:nvSpPr>
          <p:cNvPr id="28" name="TextBox 27"/>
          <p:cNvSpPr txBox="1"/>
          <p:nvPr/>
        </p:nvSpPr>
        <p:spPr>
          <a:xfrm>
            <a:off x="1347615" y="2060849"/>
            <a:ext cx="3024730" cy="2621872"/>
          </a:xfrm>
          <a:prstGeom prst="rect">
            <a:avLst/>
          </a:prstGeom>
          <a:noFill/>
        </p:spPr>
        <p:txBody>
          <a:bodyPr wrap="square" lIns="0" rIns="0" rtlCol="0">
            <a:spAutoFit/>
          </a:bodyPr>
          <a:lstStyle/>
          <a:p>
            <a:pPr indent="457200">
              <a:lnSpc>
                <a:spcPct val="130000"/>
              </a:lnSpc>
            </a:pPr>
            <a:r>
              <a:rPr lang="zh-CN" altLang="en-US" sz="1600" dirty="0" smtClean="0">
                <a:solidFill>
                  <a:schemeClr val="bg1"/>
                </a:solidFill>
                <a:latin typeface="微软雅黑" pitchFamily="34" charset="-122"/>
                <a:ea typeface="微软雅黑" pitchFamily="34" charset="-122"/>
              </a:rPr>
              <a:t>水下运动主要运用反四旋翼潜航方式，运用惯性导航的方式，自控定位指定位置，通过</a:t>
            </a:r>
            <a:r>
              <a:rPr lang="en-US" altLang="zh-CN" sz="1600" dirty="0" smtClean="0">
                <a:solidFill>
                  <a:schemeClr val="bg1"/>
                </a:solidFill>
                <a:latin typeface="微软雅黑" pitchFamily="34" charset="-122"/>
                <a:ea typeface="微软雅黑" pitchFamily="34" charset="-122"/>
              </a:rPr>
              <a:t>stm32</a:t>
            </a:r>
            <a:r>
              <a:rPr lang="zh-CN" altLang="en-US" sz="1600" dirty="0" smtClean="0">
                <a:solidFill>
                  <a:schemeClr val="bg1"/>
                </a:solidFill>
                <a:latin typeface="微软雅黑" pitchFamily="34" charset="-122"/>
                <a:ea typeface="微软雅黑" pitchFamily="34" charset="-122"/>
              </a:rPr>
              <a:t>单片机对飞控输出控制信号，驱动无刷电机进行低转速运行。</a:t>
            </a:r>
            <a:endParaRPr lang="en-US" altLang="zh-CN" sz="1600" dirty="0" smtClean="0">
              <a:solidFill>
                <a:schemeClr val="bg1"/>
              </a:solidFill>
              <a:latin typeface="微软雅黑" pitchFamily="34" charset="-122"/>
              <a:ea typeface="微软雅黑" pitchFamily="34" charset="-122"/>
            </a:endParaRPr>
          </a:p>
          <a:p>
            <a:pPr indent="457200">
              <a:lnSpc>
                <a:spcPct val="130000"/>
              </a:lnSpc>
            </a:pPr>
            <a:r>
              <a:rPr lang="zh-CN" altLang="en-US" sz="1600" dirty="0" smtClean="0">
                <a:solidFill>
                  <a:schemeClr val="bg1"/>
                </a:solidFill>
                <a:latin typeface="微软雅黑" pitchFamily="34" charset="-122"/>
                <a:ea typeface="微软雅黑" pitchFamily="34" charset="-122"/>
              </a:rPr>
              <a:t>为了使水下运动更加灵活，还可以控制舵机对电机支架进行旋转，水平方向前进速度更快。</a:t>
            </a:r>
            <a:endParaRPr lang="zh-CN" altLang="en-US" sz="1600" dirty="0" smtClean="0">
              <a:solidFill>
                <a:schemeClr val="bg1"/>
              </a:solidFill>
              <a:latin typeface="微软雅黑" pitchFamily="34" charset="-122"/>
              <a:ea typeface="微软雅黑" pitchFamily="34" charset="-122"/>
            </a:endParaRPr>
          </a:p>
        </p:txBody>
      </p:sp>
      <p:pic>
        <p:nvPicPr>
          <p:cNvPr id="29" name="图片 28"/>
          <p:cNvPicPr>
            <a:picLocks noChangeAspect="1"/>
          </p:cNvPicPr>
          <p:nvPr/>
        </p:nvPicPr>
        <p:blipFill>
          <a:blip r:embed="rId4" cstate="print"/>
          <a:srcRect l="6026" r="9301" b="3942"/>
          <a:stretch>
            <a:fillRect/>
          </a:stretch>
        </p:blipFill>
        <p:spPr>
          <a:xfrm>
            <a:off x="4768769" y="1382127"/>
            <a:ext cx="5139160" cy="3189873"/>
          </a:xfrm>
          <a:prstGeom prst="rect">
            <a:avLst/>
          </a:prstGeom>
          <a:effectLst/>
        </p:spPr>
      </p:pic>
      <p:sp>
        <p:nvSpPr>
          <p:cNvPr id="2" name="矩形 1"/>
          <p:cNvSpPr/>
          <p:nvPr/>
        </p:nvSpPr>
        <p:spPr>
          <a:xfrm>
            <a:off x="4727104" y="4653137"/>
            <a:ext cx="5189802" cy="1233513"/>
          </a:xfrm>
          <a:custGeom>
            <a:avLst/>
            <a:gdLst/>
            <a:ahLst/>
            <a:cxnLst/>
            <a:rect l="l" t="t" r="r" b="b"/>
            <a:pathLst>
              <a:path w="5189126" h="1233513">
                <a:moveTo>
                  <a:pt x="5189123" y="616756"/>
                </a:moveTo>
                <a:lnTo>
                  <a:pt x="4572367" y="1233512"/>
                </a:lnTo>
                <a:lnTo>
                  <a:pt x="5189123" y="1233512"/>
                </a:lnTo>
                <a:close/>
                <a:moveTo>
                  <a:pt x="0" y="0"/>
                </a:moveTo>
                <a:lnTo>
                  <a:pt x="5189126" y="0"/>
                </a:lnTo>
                <a:lnTo>
                  <a:pt x="5189126" y="1233513"/>
                </a:lnTo>
                <a:lnTo>
                  <a:pt x="0" y="1233513"/>
                </a:lnTo>
                <a:close/>
              </a:path>
            </a:pathLst>
          </a:custGeom>
          <a:solidFill>
            <a:srgbClr val="53D2FF"/>
          </a:solidFill>
          <a:ln>
            <a:noFill/>
          </a:ln>
          <a:effectLst>
            <a:outerShdw blurRad="254000" algn="ctr" rotWithShape="0">
              <a:srgbClr val="53D2FF">
                <a:alpha val="80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396000" rtlCol="0" anchor="ctr"/>
          <a:lstStyle/>
          <a:p>
            <a:r>
              <a:rPr lang="en-US" altLang="zh-CN" sz="2800" dirty="0" smtClean="0">
                <a:latin typeface="微软雅黑" pitchFamily="34" charset="-122"/>
                <a:ea typeface="微软雅黑" pitchFamily="34" charset="-122"/>
              </a:rPr>
              <a:t>	</a:t>
            </a:r>
            <a:r>
              <a:rPr lang="zh-CN" altLang="en-US" sz="2800" dirty="0" smtClean="0">
                <a:latin typeface="微软雅黑" pitchFamily="34" charset="-122"/>
                <a:ea typeface="微软雅黑" pitchFamily="34" charset="-122"/>
              </a:rPr>
              <a:t>水下运动方式</a:t>
            </a:r>
            <a:endParaRPr lang="zh-CN" altLang="en-US" sz="2800" dirty="0">
              <a:latin typeface="微软雅黑" pitchFamily="34" charset="-122"/>
              <a:ea typeface="微软雅黑" pitchFamily="34" charset="-122"/>
            </a:endParaRPr>
          </a:p>
        </p:txBody>
      </p:sp>
      <p:pic>
        <p:nvPicPr>
          <p:cNvPr id="32" name="Picture 8" descr="C:\Users\Nir\Desktop\未标题-1.png"/>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8904678" y="5025885"/>
            <a:ext cx="461373" cy="488015"/>
          </a:xfrm>
          <a:prstGeom prst="rect">
            <a:avLst/>
          </a:prstGeom>
          <a:noFill/>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419038494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300"/>
                                        <p:tgtEl>
                                          <p:spTgt spid="27"/>
                                        </p:tgtEl>
                                      </p:cBhvr>
                                    </p:animEffect>
                                  </p:childTnLst>
                                </p:cTn>
                              </p:par>
                            </p:childTnLst>
                          </p:cTn>
                        </p:par>
                        <p:par>
                          <p:cTn id="8" fill="hold">
                            <p:stCondLst>
                              <p:cond delay="300"/>
                            </p:stCondLst>
                            <p:childTnLst>
                              <p:par>
                                <p:cTn id="9" presetID="10" presetClass="entr" presetSubtype="0" fill="hold" grpId="0" nodeType="afterEffect">
                                  <p:stCondLst>
                                    <p:cond delay="0"/>
                                  </p:stCondLst>
                                  <p:iterate type="lt">
                                    <p:tmPct val="10000"/>
                                  </p:iterate>
                                  <p:childTnLst>
                                    <p:set>
                                      <p:cBhvr>
                                        <p:cTn id="10" dur="1" fill="hold">
                                          <p:stCondLst>
                                            <p:cond delay="0"/>
                                          </p:stCondLst>
                                        </p:cTn>
                                        <p:tgtEl>
                                          <p:spTgt spid="28"/>
                                        </p:tgtEl>
                                        <p:attrNameLst>
                                          <p:attrName>style.visibility</p:attrName>
                                        </p:attrNameLst>
                                      </p:cBhvr>
                                      <p:to>
                                        <p:strVal val="visible"/>
                                      </p:to>
                                    </p:set>
                                    <p:animEffect transition="in" filter="fade">
                                      <p:cBhvr>
                                        <p:cTn id="11" dur="100"/>
                                        <p:tgtEl>
                                          <p:spTgt spid="28"/>
                                        </p:tgtEl>
                                      </p:cBhvr>
                                    </p:animEffect>
                                  </p:childTnLst>
                                </p:cTn>
                              </p:par>
                              <p:par>
                                <p:cTn id="12" presetID="22" presetClass="entr" presetSubtype="8" fill="hold"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wipe(left)">
                                      <p:cBhvr>
                                        <p:cTn id="14" dur="500"/>
                                        <p:tgtEl>
                                          <p:spTgt spid="29"/>
                                        </p:tgtEl>
                                      </p:cBhvr>
                                    </p:animEffect>
                                  </p:childTnLst>
                                </p:cTn>
                              </p:par>
                              <p:par>
                                <p:cTn id="15" presetID="22" presetClass="entr" presetSubtype="1" fill="hold" grpId="0" nodeType="withEffect">
                                  <p:stCondLst>
                                    <p:cond delay="40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par>
                          <p:cTn id="18" fill="hold">
                            <p:stCondLst>
                              <p:cond delay="1490"/>
                            </p:stCondLst>
                            <p:childTnLst>
                              <p:par>
                                <p:cTn id="19" presetID="12" presetClass="entr" presetSubtype="8" fill="hold" nodeType="afterEffect">
                                  <p:stCondLst>
                                    <p:cond delay="0"/>
                                  </p:stCondLst>
                                  <p:childTnLst>
                                    <p:set>
                                      <p:cBhvr>
                                        <p:cTn id="20" dur="1" fill="hold">
                                          <p:stCondLst>
                                            <p:cond delay="0"/>
                                          </p:stCondLst>
                                        </p:cTn>
                                        <p:tgtEl>
                                          <p:spTgt spid="32"/>
                                        </p:tgtEl>
                                        <p:attrNameLst>
                                          <p:attrName>style.visibility</p:attrName>
                                        </p:attrNameLst>
                                      </p:cBhvr>
                                      <p:to>
                                        <p:strVal val="visible"/>
                                      </p:to>
                                    </p:set>
                                    <p:anim calcmode="lin" valueType="num">
                                      <p:cBhvr additive="base">
                                        <p:cTn id="21" dur="500"/>
                                        <p:tgtEl>
                                          <p:spTgt spid="32"/>
                                        </p:tgtEl>
                                        <p:attrNameLst>
                                          <p:attrName>ppt_x</p:attrName>
                                        </p:attrNameLst>
                                      </p:cBhvr>
                                      <p:tavLst>
                                        <p:tav tm="0">
                                          <p:val>
                                            <p:strVal val="#ppt_x-#ppt_w*1.125000"/>
                                          </p:val>
                                        </p:tav>
                                        <p:tav tm="100000">
                                          <p:val>
                                            <p:strVal val="#ppt_x"/>
                                          </p:val>
                                        </p:tav>
                                      </p:tavLst>
                                    </p:anim>
                                    <p:animEffect transition="in" filter="wipe(right)">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6" hidden="1"/>
          <p:cNvSpPr>
            <a:spLocks/>
          </p:cNvSpPr>
          <p:nvPr/>
        </p:nvSpPr>
        <p:spPr bwMode="auto">
          <a:xfrm>
            <a:off x="2322710" y="2712798"/>
            <a:ext cx="924392" cy="916898"/>
          </a:xfrm>
          <a:custGeom>
            <a:avLst/>
            <a:gdLst>
              <a:gd name="T0" fmla="*/ 2 w 159"/>
              <a:gd name="T1" fmla="*/ 0 h 158"/>
              <a:gd name="T2" fmla="*/ 0 w 159"/>
              <a:gd name="T3" fmla="*/ 0 h 158"/>
              <a:gd name="T4" fmla="*/ 0 w 159"/>
              <a:gd name="T5" fmla="*/ 6 h 158"/>
              <a:gd name="T6" fmla="*/ 0 w 159"/>
              <a:gd name="T7" fmla="*/ 106 h 158"/>
              <a:gd name="T8" fmla="*/ 0 w 159"/>
              <a:gd name="T9" fmla="*/ 158 h 158"/>
              <a:gd name="T10" fmla="*/ 159 w 159"/>
              <a:gd name="T11" fmla="*/ 158 h 158"/>
              <a:gd name="T12" fmla="*/ 159 w 159"/>
              <a:gd name="T13" fmla="*/ 157 h 158"/>
              <a:gd name="T14" fmla="*/ 2 w 159"/>
              <a:gd name="T15" fmla="*/ 0 h 1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9" h="158">
                <a:moveTo>
                  <a:pt x="2" y="0"/>
                </a:moveTo>
                <a:cubicBezTo>
                  <a:pt x="1" y="0"/>
                  <a:pt x="1" y="0"/>
                  <a:pt x="0" y="0"/>
                </a:cubicBezTo>
                <a:cubicBezTo>
                  <a:pt x="0" y="6"/>
                  <a:pt x="0" y="6"/>
                  <a:pt x="0" y="6"/>
                </a:cubicBezTo>
                <a:cubicBezTo>
                  <a:pt x="0" y="106"/>
                  <a:pt x="0" y="106"/>
                  <a:pt x="0" y="106"/>
                </a:cubicBezTo>
                <a:cubicBezTo>
                  <a:pt x="0" y="158"/>
                  <a:pt x="0" y="158"/>
                  <a:pt x="0" y="158"/>
                </a:cubicBezTo>
                <a:cubicBezTo>
                  <a:pt x="159" y="158"/>
                  <a:pt x="159" y="158"/>
                  <a:pt x="159" y="158"/>
                </a:cubicBezTo>
                <a:cubicBezTo>
                  <a:pt x="159" y="157"/>
                  <a:pt x="159" y="157"/>
                  <a:pt x="159" y="157"/>
                </a:cubicBezTo>
                <a:cubicBezTo>
                  <a:pt x="159" y="70"/>
                  <a:pt x="89" y="0"/>
                  <a:pt x="2" y="0"/>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629" name="矩形 5628"/>
          <p:cNvSpPr/>
          <p:nvPr/>
        </p:nvSpPr>
        <p:spPr>
          <a:xfrm>
            <a:off x="0" y="5229200"/>
            <a:ext cx="2896591"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smtClean="0">
                <a:solidFill>
                  <a:schemeClr val="bg1"/>
                </a:solidFill>
                <a:latin typeface="微软雅黑" pitchFamily="34" charset="-122"/>
                <a:ea typeface="微软雅黑" pitchFamily="34" charset="-122"/>
              </a:rPr>
              <a:t>惯性导航</a:t>
            </a:r>
            <a:endParaRPr lang="zh-CN" altLang="en-US" sz="2000" dirty="0">
              <a:solidFill>
                <a:schemeClr val="bg1"/>
              </a:solidFill>
              <a:latin typeface="微软雅黑" pitchFamily="34" charset="-122"/>
              <a:ea typeface="微软雅黑" pitchFamily="34" charset="-122"/>
            </a:endParaRPr>
          </a:p>
        </p:txBody>
      </p:sp>
      <p:sp>
        <p:nvSpPr>
          <p:cNvPr id="5631" name="矩形 5630"/>
          <p:cNvSpPr/>
          <p:nvPr/>
        </p:nvSpPr>
        <p:spPr>
          <a:xfrm>
            <a:off x="2237705" y="3645025"/>
            <a:ext cx="658886" cy="223224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2237706" y="3645024"/>
            <a:ext cx="2279212"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矩形 193"/>
          <p:cNvSpPr/>
          <p:nvPr/>
        </p:nvSpPr>
        <p:spPr>
          <a:xfrm>
            <a:off x="3858031" y="3645025"/>
            <a:ext cx="658886" cy="14401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矩形 194"/>
          <p:cNvSpPr/>
          <p:nvPr/>
        </p:nvSpPr>
        <p:spPr>
          <a:xfrm>
            <a:off x="3858032" y="4437112"/>
            <a:ext cx="2279212"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6" name="矩形 195"/>
          <p:cNvSpPr/>
          <p:nvPr/>
        </p:nvSpPr>
        <p:spPr>
          <a:xfrm>
            <a:off x="5478357" y="2882793"/>
            <a:ext cx="658886" cy="2202390"/>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矩形 196"/>
          <p:cNvSpPr/>
          <p:nvPr/>
        </p:nvSpPr>
        <p:spPr>
          <a:xfrm>
            <a:off x="5478357" y="2882793"/>
            <a:ext cx="2279212"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矩形 197"/>
          <p:cNvSpPr/>
          <p:nvPr/>
        </p:nvSpPr>
        <p:spPr>
          <a:xfrm>
            <a:off x="7098683" y="2882792"/>
            <a:ext cx="658886" cy="1878355"/>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p:nvSpPr>
        <p:spPr>
          <a:xfrm>
            <a:off x="7100572" y="4113076"/>
            <a:ext cx="2279212" cy="648072"/>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矩形 199"/>
          <p:cNvSpPr/>
          <p:nvPr/>
        </p:nvSpPr>
        <p:spPr>
          <a:xfrm>
            <a:off x="8720897" y="2535190"/>
            <a:ext cx="658886" cy="2225959"/>
          </a:xfrm>
          <a:prstGeom prst="rect">
            <a:avLst/>
          </a:prstGeom>
          <a:solidFill>
            <a:srgbClr val="53D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65" name="TextBox 5664"/>
          <p:cNvSpPr txBox="1"/>
          <p:nvPr/>
        </p:nvSpPr>
        <p:spPr>
          <a:xfrm>
            <a:off x="1656603" y="1967934"/>
            <a:ext cx="572593" cy="523220"/>
          </a:xfrm>
          <a:prstGeom prst="rect">
            <a:avLst/>
          </a:prstGeom>
          <a:noFill/>
        </p:spPr>
        <p:txBody>
          <a:bodyPr wrap="none" rtlCol="0" anchor="ctr">
            <a:spAutoFit/>
          </a:bodyPr>
          <a:lstStyle/>
          <a:p>
            <a:r>
              <a:rPr lang="en-US" altLang="zh-CN" sz="280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01</a:t>
            </a:r>
            <a:endParaRPr lang="zh-CN" altLang="en-US" sz="280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04" name="TextBox 203"/>
          <p:cNvSpPr txBox="1"/>
          <p:nvPr/>
        </p:nvSpPr>
        <p:spPr>
          <a:xfrm flipH="1">
            <a:off x="2169303" y="2052451"/>
            <a:ext cx="1694157"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1400" b="0" i="0" u="none" strike="noStrike" kern="0" cap="none" spc="0" normalizeH="0" baseline="0" noProof="0" dirty="0" smtClean="0">
                <a:ln w="18415" cmpd="sng">
                  <a:noFill/>
                  <a:prstDash val="solid"/>
                </a:ln>
                <a:solidFill>
                  <a:srgbClr val="53D2FF"/>
                </a:solidFill>
                <a:uLnTx/>
                <a:uFillTx/>
                <a:latin typeface="Arial Rounded MT Bold" pitchFamily="34" charset="0"/>
                <a:cs typeface="Times New Roman" pitchFamily="18" charset="0"/>
              </a:rPr>
              <a:t>陀螺仪数据采集</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05" name="TextBox 204"/>
          <p:cNvSpPr txBox="1"/>
          <p:nvPr/>
        </p:nvSpPr>
        <p:spPr>
          <a:xfrm>
            <a:off x="2169307" y="2266830"/>
            <a:ext cx="2444972" cy="932563"/>
          </a:xfrm>
          <a:prstGeom prst="rect">
            <a:avLst/>
          </a:prstGeom>
          <a:noFill/>
        </p:spPr>
        <p:txBody>
          <a:bodyPr wrap="square" rtlCol="0">
            <a:spAutoFit/>
          </a:bodyPr>
          <a:lstStyle/>
          <a:p>
            <a:pPr>
              <a:lnSpc>
                <a:spcPct val="130000"/>
              </a:lnSpc>
            </a:pPr>
            <a:r>
              <a:rPr lang="zh-CN" altLang="en-US" sz="1400" dirty="0" smtClean="0">
                <a:solidFill>
                  <a:srgbClr val="00B0F0"/>
                </a:solidFill>
                <a:latin typeface="微软雅黑" pitchFamily="34" charset="-122"/>
                <a:ea typeface="微软雅黑" pitchFamily="34" charset="-122"/>
              </a:rPr>
              <a:t>通过陀螺仪传感器对飞潜器运动加速度、方向、倾斜角等信息进行采集。</a:t>
            </a:r>
            <a:endParaRPr lang="zh-CN" altLang="en-US" sz="1400" dirty="0">
              <a:solidFill>
                <a:srgbClr val="00B0F0"/>
              </a:solidFill>
              <a:latin typeface="微软雅黑" pitchFamily="34" charset="-122"/>
              <a:ea typeface="微软雅黑" pitchFamily="34" charset="-122"/>
            </a:endParaRPr>
          </a:p>
        </p:txBody>
      </p:sp>
      <p:sp>
        <p:nvSpPr>
          <p:cNvPr id="206" name="TextBox 205"/>
          <p:cNvSpPr txBox="1"/>
          <p:nvPr/>
        </p:nvSpPr>
        <p:spPr>
          <a:xfrm>
            <a:off x="3540611" y="2907005"/>
            <a:ext cx="822769" cy="584775"/>
          </a:xfrm>
          <a:prstGeom prst="rect">
            <a:avLst/>
          </a:prstGeom>
          <a:noFill/>
        </p:spPr>
        <p:txBody>
          <a:bodyPr wrap="none" rtlCol="0" anchor="ctr">
            <a:spAutoFit/>
          </a:bodyPr>
          <a:lstStyle/>
          <a:p>
            <a:pPr lvl="0" algn="ctr"/>
            <a:r>
              <a:rPr lang="en-US" altLang="zh-CN" sz="32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21</a:t>
            </a:r>
            <a:r>
              <a:rPr lang="en-US" altLang="zh-CN" sz="16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dirty="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07" name="TextBox 206"/>
          <p:cNvSpPr txBox="1"/>
          <p:nvPr/>
        </p:nvSpPr>
        <p:spPr>
          <a:xfrm>
            <a:off x="5447843" y="5517232"/>
            <a:ext cx="604967" cy="523220"/>
          </a:xfrm>
          <a:prstGeom prst="rect">
            <a:avLst/>
          </a:prstGeom>
          <a:noFill/>
        </p:spPr>
        <p:txBody>
          <a:bodyPr wrap="square" rtlCol="0" anchor="ctr">
            <a:spAutoFit/>
          </a:bodyPr>
          <a:lstStyle/>
          <a:p>
            <a:r>
              <a:rPr lang="en-US" altLang="zh-CN" sz="2800" dirty="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02</a:t>
            </a:r>
            <a:endParaRPr lang="zh-CN" altLang="en-US" sz="2800" dirty="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08" name="TextBox 207"/>
          <p:cNvSpPr txBox="1"/>
          <p:nvPr/>
        </p:nvSpPr>
        <p:spPr>
          <a:xfrm flipH="1">
            <a:off x="6023982" y="5589240"/>
            <a:ext cx="1364713"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en-US" altLang="zh-CN" sz="1400" b="0" i="0" u="none" strike="noStrike" kern="0" cap="none" spc="0" normalizeH="0" baseline="0" noProof="0" dirty="0" smtClean="0">
                <a:ln w="18415" cmpd="sng">
                  <a:noFill/>
                  <a:prstDash val="solid"/>
                </a:ln>
                <a:solidFill>
                  <a:srgbClr val="53D2FF"/>
                </a:solidFill>
                <a:uLnTx/>
                <a:uFillTx/>
                <a:latin typeface="Arial Rounded MT Bold" pitchFamily="34" charset="0"/>
                <a:cs typeface="Times New Roman" pitchFamily="18" charset="0"/>
              </a:rPr>
              <a:t>Stc32</a:t>
            </a:r>
            <a:r>
              <a:rPr kumimoji="0" lang="zh-CN" altLang="en-US" sz="1400" b="0" i="0" u="none" strike="noStrike" kern="0" cap="none" spc="0" normalizeH="0" baseline="0" noProof="0" dirty="0" smtClean="0">
                <a:ln w="18415" cmpd="sng">
                  <a:noFill/>
                  <a:prstDash val="solid"/>
                </a:ln>
                <a:solidFill>
                  <a:srgbClr val="53D2FF"/>
                </a:solidFill>
                <a:uLnTx/>
                <a:uFillTx/>
                <a:latin typeface="Arial Rounded MT Bold" pitchFamily="34" charset="0"/>
                <a:cs typeface="Times New Roman" pitchFamily="18" charset="0"/>
              </a:rPr>
              <a:t>单片机</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09" name="TextBox 208"/>
          <p:cNvSpPr txBox="1"/>
          <p:nvPr/>
        </p:nvSpPr>
        <p:spPr>
          <a:xfrm>
            <a:off x="6023984" y="5803618"/>
            <a:ext cx="2444972" cy="652486"/>
          </a:xfrm>
          <a:prstGeom prst="rect">
            <a:avLst/>
          </a:prstGeom>
          <a:noFill/>
        </p:spPr>
        <p:txBody>
          <a:bodyPr wrap="square" rtlCol="0">
            <a:spAutoFit/>
          </a:bodyPr>
          <a:lstStyle/>
          <a:p>
            <a:pPr>
              <a:lnSpc>
                <a:spcPct val="130000"/>
              </a:lnSpc>
            </a:pPr>
            <a:r>
              <a:rPr lang="zh-CN" altLang="en-US" sz="1400" dirty="0" smtClean="0">
                <a:solidFill>
                  <a:srgbClr val="00B0F0"/>
                </a:solidFill>
                <a:latin typeface="微软雅黑" pitchFamily="34" charset="-122"/>
                <a:ea typeface="微软雅黑" pitchFamily="34" charset="-122"/>
              </a:rPr>
              <a:t>通过</a:t>
            </a:r>
            <a:r>
              <a:rPr lang="en-US" altLang="zh-CN" sz="1400" dirty="0" smtClean="0">
                <a:solidFill>
                  <a:srgbClr val="00B0F0"/>
                </a:solidFill>
                <a:latin typeface="微软雅黑" pitchFamily="34" charset="-122"/>
                <a:ea typeface="微软雅黑" pitchFamily="34" charset="-122"/>
              </a:rPr>
              <a:t>stc32</a:t>
            </a:r>
            <a:r>
              <a:rPr lang="zh-CN" altLang="en-US" sz="1400" dirty="0" smtClean="0">
                <a:solidFill>
                  <a:srgbClr val="00B0F0"/>
                </a:solidFill>
                <a:latin typeface="微软雅黑" pitchFamily="34" charset="-122"/>
                <a:ea typeface="微软雅黑" pitchFamily="34" charset="-122"/>
              </a:rPr>
              <a:t>单片机对信息进行采集、分析。</a:t>
            </a:r>
            <a:endParaRPr lang="zh-CN" altLang="en-US" sz="1400" dirty="0">
              <a:solidFill>
                <a:srgbClr val="00B0F0"/>
              </a:solidFill>
              <a:latin typeface="微软雅黑" pitchFamily="34" charset="-122"/>
              <a:ea typeface="微软雅黑" pitchFamily="34" charset="-122"/>
            </a:endParaRPr>
          </a:p>
        </p:txBody>
      </p:sp>
      <p:sp>
        <p:nvSpPr>
          <p:cNvPr id="210" name="TextBox 209"/>
          <p:cNvSpPr txBox="1"/>
          <p:nvPr/>
        </p:nvSpPr>
        <p:spPr>
          <a:xfrm>
            <a:off x="6456086" y="4797153"/>
            <a:ext cx="822769" cy="584775"/>
          </a:xfrm>
          <a:prstGeom prst="rect">
            <a:avLst/>
          </a:prstGeom>
          <a:noFill/>
        </p:spPr>
        <p:txBody>
          <a:bodyPr wrap="none" rtlCol="0" anchor="ctr">
            <a:spAutoFit/>
          </a:bodyPr>
          <a:lstStyle/>
          <a:p>
            <a:pPr lvl="0" algn="ctr"/>
            <a:r>
              <a:rPr lang="en-US" altLang="zh-CN" sz="32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49</a:t>
            </a:r>
            <a:r>
              <a:rPr lang="en-US" altLang="zh-CN" sz="16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dirty="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11" name="TextBox 210"/>
          <p:cNvSpPr txBox="1"/>
          <p:nvPr/>
        </p:nvSpPr>
        <p:spPr>
          <a:xfrm>
            <a:off x="4655652" y="548680"/>
            <a:ext cx="572593" cy="523220"/>
          </a:xfrm>
          <a:prstGeom prst="rect">
            <a:avLst/>
          </a:prstGeom>
          <a:noFill/>
        </p:spPr>
        <p:txBody>
          <a:bodyPr wrap="none" rtlCol="0" anchor="ctr">
            <a:spAutoFit/>
          </a:bodyPr>
          <a:lstStyle/>
          <a:p>
            <a:r>
              <a:rPr lang="en-US" altLang="zh-CN" sz="280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03</a:t>
            </a:r>
            <a:endParaRPr lang="zh-CN" altLang="en-US" sz="280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12" name="TextBox 211"/>
          <p:cNvSpPr txBox="1"/>
          <p:nvPr/>
        </p:nvSpPr>
        <p:spPr>
          <a:xfrm flipH="1">
            <a:off x="5336253" y="633197"/>
            <a:ext cx="1364713"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kumimoji="0" lang="zh-CN" altLang="en-US" sz="1400" b="0" i="0" u="none" strike="noStrike" kern="0" cap="none" spc="0" normalizeH="0" baseline="0" noProof="0" dirty="0" smtClean="0">
                <a:ln w="18415" cmpd="sng">
                  <a:noFill/>
                  <a:prstDash val="solid"/>
                </a:ln>
                <a:solidFill>
                  <a:srgbClr val="53D2FF"/>
                </a:solidFill>
                <a:uLnTx/>
                <a:uFillTx/>
                <a:latin typeface="Arial Rounded MT Bold" pitchFamily="34" charset="0"/>
                <a:cs typeface="Times New Roman" pitchFamily="18" charset="0"/>
              </a:rPr>
              <a:t>惯性导航原理</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13" name="TextBox 212"/>
          <p:cNvSpPr txBox="1"/>
          <p:nvPr/>
        </p:nvSpPr>
        <p:spPr>
          <a:xfrm>
            <a:off x="5336255" y="847575"/>
            <a:ext cx="2444972" cy="1212640"/>
          </a:xfrm>
          <a:prstGeom prst="rect">
            <a:avLst/>
          </a:prstGeom>
          <a:noFill/>
        </p:spPr>
        <p:txBody>
          <a:bodyPr wrap="square" rtlCol="0">
            <a:spAutoFit/>
          </a:bodyPr>
          <a:lstStyle/>
          <a:p>
            <a:pPr>
              <a:lnSpc>
                <a:spcPct val="130000"/>
              </a:lnSpc>
            </a:pPr>
            <a:r>
              <a:rPr lang="zh-CN" altLang="en-US" sz="1400" dirty="0" smtClean="0">
                <a:solidFill>
                  <a:srgbClr val="00B0F0"/>
                </a:solidFill>
                <a:latin typeface="微软雅黑" pitchFamily="34" charset="-122"/>
                <a:ea typeface="微软雅黑" pitchFamily="34" charset="-122"/>
              </a:rPr>
              <a:t>通过测量加速度，将它对时间进行积分，且把它变换到导航坐标系中，实现对速度、偏航角和位置等信息。</a:t>
            </a:r>
            <a:endParaRPr lang="zh-CN" altLang="en-US" sz="1400" dirty="0">
              <a:solidFill>
                <a:srgbClr val="00B0F0"/>
              </a:solidFill>
              <a:latin typeface="微软雅黑" pitchFamily="34" charset="-122"/>
              <a:ea typeface="微软雅黑" pitchFamily="34" charset="-122"/>
            </a:endParaRPr>
          </a:p>
        </p:txBody>
      </p:sp>
      <p:sp>
        <p:nvSpPr>
          <p:cNvPr id="214" name="TextBox 213"/>
          <p:cNvSpPr txBox="1"/>
          <p:nvPr/>
        </p:nvSpPr>
        <p:spPr>
          <a:xfrm>
            <a:off x="7752399" y="1628801"/>
            <a:ext cx="822769" cy="584775"/>
          </a:xfrm>
          <a:prstGeom prst="rect">
            <a:avLst/>
          </a:prstGeom>
          <a:noFill/>
        </p:spPr>
        <p:txBody>
          <a:bodyPr wrap="none" rtlCol="0" anchor="ctr">
            <a:spAutoFit/>
          </a:bodyPr>
          <a:lstStyle/>
          <a:p>
            <a:pPr lvl="0" algn="ctr"/>
            <a:r>
              <a:rPr lang="en-US" altLang="zh-CN" sz="32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79</a:t>
            </a:r>
            <a:r>
              <a:rPr lang="en-US" altLang="zh-CN" sz="16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dirty="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15" name="TextBox 214"/>
          <p:cNvSpPr txBox="1"/>
          <p:nvPr/>
        </p:nvSpPr>
        <p:spPr>
          <a:xfrm>
            <a:off x="10921164" y="1988840"/>
            <a:ext cx="572593" cy="523220"/>
          </a:xfrm>
          <a:prstGeom prst="rect">
            <a:avLst/>
          </a:prstGeom>
          <a:noFill/>
        </p:spPr>
        <p:txBody>
          <a:bodyPr wrap="none" rtlCol="0" anchor="ctr">
            <a:spAutoFit/>
          </a:bodyPr>
          <a:lstStyle/>
          <a:p>
            <a:r>
              <a:rPr lang="en-US" altLang="zh-CN" sz="2800" dirty="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rPr>
              <a:t>04</a:t>
            </a:r>
            <a:endParaRPr lang="zh-CN" altLang="en-US" sz="2800" dirty="0" smtClean="0">
              <a:solidFill>
                <a:srgbClr val="53D2FF"/>
              </a:solidFill>
              <a:effectLst>
                <a:outerShdw blurRad="266700" algn="tl" rotWithShape="0">
                  <a:schemeClr val="tx2">
                    <a:lumMod val="40000"/>
                    <a:lumOff val="60000"/>
                    <a:alpha val="55000"/>
                  </a:schemeClr>
                </a:outerShdw>
              </a:effectLst>
              <a:latin typeface="Pirulen" pitchFamily="2" charset="0"/>
              <a:ea typeface="微软雅黑" pitchFamily="34" charset="-122"/>
            </a:endParaRPr>
          </a:p>
        </p:txBody>
      </p:sp>
      <p:sp>
        <p:nvSpPr>
          <p:cNvPr id="216" name="TextBox 215"/>
          <p:cNvSpPr txBox="1"/>
          <p:nvPr/>
        </p:nvSpPr>
        <p:spPr>
          <a:xfrm flipH="1">
            <a:off x="9513397" y="2370950"/>
            <a:ext cx="1364713" cy="264688"/>
          </a:xfrm>
          <a:prstGeom prst="rect">
            <a:avLst/>
          </a:prstGeom>
          <a:noFill/>
        </p:spPr>
        <p:txBody>
          <a:bodyPr wrap="square" rtlCol="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marL="0" marR="0" lvl="0" indent="0" defTabSz="914400" eaLnBrk="1" fontAlgn="auto" latinLnBrk="0" hangingPunct="1">
              <a:lnSpc>
                <a:spcPct val="80000"/>
              </a:lnSpc>
              <a:spcBef>
                <a:spcPts val="0"/>
              </a:spcBef>
              <a:spcAft>
                <a:spcPts val="0"/>
              </a:spcAft>
              <a:buClrTx/>
              <a:buSzTx/>
              <a:buFontTx/>
              <a:buNone/>
              <a:tabLst/>
              <a:defRPr/>
            </a:pPr>
            <a:r>
              <a:rPr lang="zh-CN" altLang="en-US" sz="1400" b="0" dirty="0" smtClean="0">
                <a:solidFill>
                  <a:srgbClr val="53D2FF"/>
                </a:solidFill>
                <a:latin typeface="Arial Rounded MT Bold" pitchFamily="34" charset="0"/>
                <a:cs typeface="Times New Roman" pitchFamily="18" charset="0"/>
              </a:rPr>
              <a:t>模型运用</a:t>
            </a:r>
            <a:endParaRPr kumimoji="0" lang="zh-CN" altLang="en-US" sz="1400" b="0" i="0" u="none" strike="noStrike" kern="0" cap="none" spc="0" normalizeH="0" baseline="0" noProof="0" dirty="0">
              <a:ln w="18415" cmpd="sng">
                <a:noFill/>
                <a:prstDash val="solid"/>
              </a:ln>
              <a:solidFill>
                <a:srgbClr val="53D2FF"/>
              </a:solidFill>
              <a:uLnTx/>
              <a:uFillTx/>
              <a:latin typeface="Arial Rounded MT Bold" pitchFamily="34" charset="0"/>
              <a:cs typeface="Times New Roman" pitchFamily="18" charset="0"/>
            </a:endParaRPr>
          </a:p>
        </p:txBody>
      </p:sp>
      <p:sp>
        <p:nvSpPr>
          <p:cNvPr id="217" name="TextBox 216"/>
          <p:cNvSpPr txBox="1"/>
          <p:nvPr/>
        </p:nvSpPr>
        <p:spPr>
          <a:xfrm>
            <a:off x="9513398" y="2585328"/>
            <a:ext cx="2444972" cy="1212640"/>
          </a:xfrm>
          <a:prstGeom prst="rect">
            <a:avLst/>
          </a:prstGeom>
          <a:noFill/>
        </p:spPr>
        <p:txBody>
          <a:bodyPr wrap="square" rtlCol="0">
            <a:spAutoFit/>
          </a:bodyPr>
          <a:lstStyle/>
          <a:p>
            <a:pPr>
              <a:lnSpc>
                <a:spcPct val="130000"/>
              </a:lnSpc>
            </a:pPr>
            <a:r>
              <a:rPr lang="zh-CN" altLang="en-US" sz="1400" dirty="0" smtClean="0">
                <a:solidFill>
                  <a:srgbClr val="00B0F0"/>
                </a:solidFill>
                <a:latin typeface="微软雅黑" pitchFamily="34" charset="-122"/>
                <a:ea typeface="微软雅黑" pitchFamily="34" charset="-122"/>
              </a:rPr>
              <a:t>陀螺仪采集信息；</a:t>
            </a:r>
            <a:r>
              <a:rPr lang="en-US" altLang="zh-CN" sz="1400" dirty="0" smtClean="0">
                <a:solidFill>
                  <a:srgbClr val="00B0F0"/>
                </a:solidFill>
                <a:latin typeface="微软雅黑" pitchFamily="34" charset="-122"/>
                <a:ea typeface="微软雅黑" pitchFamily="34" charset="-122"/>
              </a:rPr>
              <a:t>32</a:t>
            </a:r>
            <a:r>
              <a:rPr lang="zh-CN" altLang="en-US" sz="1400" dirty="0" smtClean="0">
                <a:solidFill>
                  <a:srgbClr val="00B0F0"/>
                </a:solidFill>
                <a:latin typeface="微软雅黑" pitchFamily="34" charset="-122"/>
                <a:ea typeface="微软雅黑" pitchFamily="34" charset="-122"/>
              </a:rPr>
              <a:t>分析并对加速度进行积分、信息变换；对双旋翼系统、重心调节系统进行信号输出。</a:t>
            </a:r>
            <a:endParaRPr lang="zh-CN" altLang="en-US" sz="1400" dirty="0">
              <a:solidFill>
                <a:srgbClr val="00B0F0"/>
              </a:solidFill>
              <a:latin typeface="微软雅黑" pitchFamily="34" charset="-122"/>
              <a:ea typeface="微软雅黑" pitchFamily="34" charset="-122"/>
            </a:endParaRPr>
          </a:p>
        </p:txBody>
      </p:sp>
      <p:sp>
        <p:nvSpPr>
          <p:cNvPr id="218" name="TextBox 217"/>
          <p:cNvSpPr txBox="1"/>
          <p:nvPr/>
        </p:nvSpPr>
        <p:spPr>
          <a:xfrm>
            <a:off x="10056955" y="4293097"/>
            <a:ext cx="822769" cy="584775"/>
          </a:xfrm>
          <a:prstGeom prst="rect">
            <a:avLst/>
          </a:prstGeom>
          <a:noFill/>
        </p:spPr>
        <p:txBody>
          <a:bodyPr wrap="none" rtlCol="0" anchor="ctr">
            <a:spAutoFit/>
          </a:bodyPr>
          <a:lstStyle/>
          <a:p>
            <a:pPr lvl="0" algn="ctr"/>
            <a:r>
              <a:rPr lang="en-US" altLang="zh-CN" sz="32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99</a:t>
            </a:r>
            <a:r>
              <a:rPr lang="en-US" altLang="zh-CN" sz="1600" dirty="0" smtClean="0">
                <a:solidFill>
                  <a:srgbClr val="53D2FF"/>
                </a:solidFill>
                <a:effectLst>
                  <a:outerShdw blurRad="254000" algn="tl" rotWithShape="0">
                    <a:schemeClr val="tx2">
                      <a:lumMod val="40000"/>
                      <a:lumOff val="60000"/>
                      <a:alpha val="80000"/>
                    </a:schemeClr>
                  </a:outerShdw>
                </a:effectLst>
                <a:latin typeface="UKIJ Qolyazma" pitchFamily="18" charset="0"/>
                <a:ea typeface="UKIJ Qolyazma" pitchFamily="18" charset="0"/>
                <a:cs typeface="UKIJ Qolyazma" pitchFamily="18" charset="0"/>
              </a:rPr>
              <a:t>%</a:t>
            </a:r>
            <a:endParaRPr lang="zh-CN" altLang="en-US" sz="1600" dirty="0">
              <a:solidFill>
                <a:srgbClr val="53D2FF"/>
              </a:solidFill>
              <a:effectLst>
                <a:outerShdw blurRad="254000" algn="tl" rotWithShape="0">
                  <a:schemeClr val="tx2">
                    <a:lumMod val="40000"/>
                    <a:lumOff val="60000"/>
                    <a:alpha val="80000"/>
                  </a:schemeClr>
                </a:outerShdw>
              </a:effectLst>
              <a:latin typeface="UKIJ Qolyazma" pitchFamily="18" charset="0"/>
              <a:cs typeface="UKIJ Qolyazma" pitchFamily="18" charset="0"/>
            </a:endParaRPr>
          </a:p>
        </p:txBody>
      </p:sp>
      <p:sp>
        <p:nvSpPr>
          <p:cNvPr id="222" name="Freeform 6"/>
          <p:cNvSpPr>
            <a:spLocks/>
          </p:cNvSpPr>
          <p:nvPr/>
        </p:nvSpPr>
        <p:spPr bwMode="auto">
          <a:xfrm rot="2700000">
            <a:off x="8732369" y="1316623"/>
            <a:ext cx="978413" cy="1458054"/>
          </a:xfrm>
          <a:custGeom>
            <a:avLst/>
            <a:gdLst/>
            <a:ahLst/>
            <a:cxnLst/>
            <a:rect l="l" t="t" r="r" b="b"/>
            <a:pathLst>
              <a:path w="978413" h="1457864">
                <a:moveTo>
                  <a:pt x="0" y="322664"/>
                </a:moveTo>
                <a:lnTo>
                  <a:pt x="233020" y="166322"/>
                </a:lnTo>
                <a:lnTo>
                  <a:pt x="466041" y="0"/>
                </a:lnTo>
                <a:lnTo>
                  <a:pt x="695779" y="166322"/>
                </a:lnTo>
                <a:lnTo>
                  <a:pt x="928800" y="322664"/>
                </a:lnTo>
                <a:lnTo>
                  <a:pt x="797521" y="322664"/>
                </a:lnTo>
                <a:lnTo>
                  <a:pt x="797521" y="558464"/>
                </a:lnTo>
                <a:lnTo>
                  <a:pt x="797569" y="558464"/>
                </a:lnTo>
                <a:lnTo>
                  <a:pt x="797569" y="811178"/>
                </a:lnTo>
                <a:lnTo>
                  <a:pt x="978413" y="992022"/>
                </a:lnTo>
                <a:lnTo>
                  <a:pt x="512571" y="1457864"/>
                </a:lnTo>
                <a:lnTo>
                  <a:pt x="140917" y="1086210"/>
                </a:lnTo>
                <a:lnTo>
                  <a:pt x="143065" y="1084062"/>
                </a:lnTo>
                <a:lnTo>
                  <a:pt x="138769" y="1084062"/>
                </a:lnTo>
                <a:lnTo>
                  <a:pt x="138769" y="581922"/>
                </a:lnTo>
                <a:lnTo>
                  <a:pt x="137843" y="581922"/>
                </a:lnTo>
                <a:lnTo>
                  <a:pt x="137843" y="322664"/>
                </a:lnTo>
                <a:close/>
              </a:path>
            </a:pathLst>
          </a:custGeom>
          <a:solidFill>
            <a:srgbClr val="53D2FF"/>
          </a:solidFill>
          <a:ln>
            <a:noFill/>
          </a:ln>
          <a:effectLst>
            <a:outerShdw blurRad="254000" algn="ctr" rotWithShape="0">
              <a:srgbClr val="53D2FF">
                <a:alpha val="80000"/>
              </a:srgbClr>
            </a:outerShdw>
          </a:effectLst>
        </p:spPr>
        <p:txBody>
          <a:bodyPr vert="horz" wrap="square" lIns="91440" tIns="45720" rIns="91440" bIns="45720" numCol="1" anchor="t" anchorCtr="0" compatLnSpc="1">
            <a:prstTxWarp prst="textNoShape">
              <a:avLst/>
            </a:prstTxWarp>
          </a:bodyPr>
          <a:lstStyle/>
          <a:p>
            <a:endParaRPr lang="zh-CN" altLang="en-US"/>
          </a:p>
        </p:txBody>
      </p:sp>
      <p:pic>
        <p:nvPicPr>
          <p:cNvPr id="224" name="图片 223"/>
          <p:cNvPicPr>
            <a:picLocks noChangeAspect="1" noChangeArrowheads="1"/>
          </p:cNvPicPr>
          <p:nvPr/>
        </p:nvPicPr>
        <p:blipFill>
          <a:blip r:embed="rId4" cstate="print"/>
          <a:stretch>
            <a:fillRect/>
          </a:stretch>
        </p:blipFill>
        <p:spPr bwMode="auto">
          <a:xfrm>
            <a:off x="1558905" y="3212976"/>
            <a:ext cx="1728417" cy="1728192"/>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xmlns="">
                <a:solidFill>
                  <a:srgbClr val="FFFFFF"/>
                </a:solidFill>
              </a14:hiddenFill>
            </a:ext>
          </a:extLst>
        </p:spPr>
      </p:pic>
      <p:pic>
        <p:nvPicPr>
          <p:cNvPr id="225" name="图片 224"/>
          <p:cNvPicPr>
            <a:picLocks noChangeAspect="1" noChangeArrowheads="1"/>
          </p:cNvPicPr>
          <p:nvPr/>
        </p:nvPicPr>
        <p:blipFill>
          <a:blip r:embed="rId5" cstate="print"/>
          <a:srcRect l="16902" t="20785" b="12737"/>
          <a:stretch>
            <a:fillRect/>
          </a:stretch>
        </p:blipFill>
        <p:spPr bwMode="auto">
          <a:xfrm>
            <a:off x="6600121" y="2348880"/>
            <a:ext cx="1728417" cy="1382554"/>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xmlns="">
                <a:solidFill>
                  <a:srgbClr val="FFFFFF"/>
                </a:solidFill>
              </a14:hiddenFill>
            </a:ext>
          </a:extLst>
        </p:spPr>
      </p:pic>
      <p:pic>
        <p:nvPicPr>
          <p:cNvPr id="226" name="图片 225"/>
          <p:cNvPicPr>
            <a:picLocks noChangeAspect="1" noChangeArrowheads="1"/>
          </p:cNvPicPr>
          <p:nvPr/>
        </p:nvPicPr>
        <p:blipFill>
          <a:blip r:embed="rId6" cstate="print"/>
          <a:stretch>
            <a:fillRect/>
          </a:stretch>
        </p:blipFill>
        <p:spPr bwMode="auto">
          <a:xfrm>
            <a:off x="4799687" y="3986985"/>
            <a:ext cx="1584382" cy="1188286"/>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xmlns="">
                <a:solidFill>
                  <a:srgbClr val="FFFFFF"/>
                </a:solidFill>
              </a14:hiddenFill>
            </a:ext>
          </a:extLst>
        </p:spPr>
      </p:pic>
      <p:pic>
        <p:nvPicPr>
          <p:cNvPr id="227" name="图片 226"/>
          <p:cNvPicPr>
            <a:picLocks noChangeAspect="1" noChangeArrowheads="1"/>
          </p:cNvPicPr>
          <p:nvPr/>
        </p:nvPicPr>
        <p:blipFill>
          <a:blip r:embed="rId7" cstate="print"/>
          <a:stretch>
            <a:fillRect/>
          </a:stretch>
        </p:blipFill>
        <p:spPr bwMode="auto">
          <a:xfrm>
            <a:off x="8256521" y="4293012"/>
            <a:ext cx="1728417" cy="1296312"/>
          </a:xfrm>
          <a:prstGeom prst="rect">
            <a:avLst/>
          </a:prstGeom>
          <a:noFill/>
          <a:ln w="38100">
            <a:solidFill>
              <a:srgbClr val="53D2FF"/>
            </a:solidFill>
            <a:prstDash val="dash"/>
            <a:miter lim="800000"/>
            <a:headEnd/>
            <a:tailEnd/>
          </a:ln>
          <a:effectLst>
            <a:outerShdw blurRad="254000" algn="ctr" rotWithShape="0">
              <a:srgbClr val="53D2FF">
                <a:alpha val="80000"/>
              </a:srgbClr>
            </a:outerShdw>
          </a:effectLst>
          <a:extLst>
            <a:ext uri="{909E8E84-426E-40DD-AFC4-6F175D3DCCD1}">
              <a14:hiddenFill xmlns:a14="http://schemas.microsoft.com/office/drawing/2010/main" xmlns="">
                <a:solidFill>
                  <a:srgbClr val="FFFFFF"/>
                </a:solidFill>
              </a14:hiddenFill>
            </a:ext>
          </a:extLst>
        </p:spPr>
      </p:pic>
    </p:spTree>
    <p:custDataLst>
      <p:tags r:id="rId1"/>
    </p:custDataLst>
    <p:extLst>
      <p:ext uri="{BB962C8B-B14F-4D97-AF65-F5344CB8AC3E}">
        <p14:creationId xmlns:p14="http://schemas.microsoft.com/office/powerpoint/2010/main" xmlns="" val="356367434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629"/>
                                        </p:tgtEl>
                                        <p:attrNameLst>
                                          <p:attrName>style.visibility</p:attrName>
                                        </p:attrNameLst>
                                      </p:cBhvr>
                                      <p:to>
                                        <p:strVal val="visible"/>
                                      </p:to>
                                    </p:set>
                                    <p:animEffect transition="in" filter="wipe(left)">
                                      <p:cBhvr>
                                        <p:cTn id="7" dur="500"/>
                                        <p:tgtEl>
                                          <p:spTgt spid="5629"/>
                                        </p:tgtEl>
                                      </p:cBhvr>
                                    </p:animEffect>
                                  </p:childTnLst>
                                </p:cTn>
                              </p:par>
                              <p:par>
                                <p:cTn id="8" presetID="22" presetClass="entr" presetSubtype="4" fill="hold" grpId="0" nodeType="withEffect">
                                  <p:stCondLst>
                                    <p:cond delay="400"/>
                                  </p:stCondLst>
                                  <p:childTnLst>
                                    <p:set>
                                      <p:cBhvr>
                                        <p:cTn id="9" dur="1" fill="hold">
                                          <p:stCondLst>
                                            <p:cond delay="0"/>
                                          </p:stCondLst>
                                        </p:cTn>
                                        <p:tgtEl>
                                          <p:spTgt spid="5631"/>
                                        </p:tgtEl>
                                        <p:attrNameLst>
                                          <p:attrName>style.visibility</p:attrName>
                                        </p:attrNameLst>
                                      </p:cBhvr>
                                      <p:to>
                                        <p:strVal val="visible"/>
                                      </p:to>
                                    </p:set>
                                    <p:animEffect transition="in" filter="wipe(down)">
                                      <p:cBhvr>
                                        <p:cTn id="10" dur="500"/>
                                        <p:tgtEl>
                                          <p:spTgt spid="5631"/>
                                        </p:tgtEl>
                                      </p:cBhvr>
                                    </p:animEffect>
                                  </p:childTnLst>
                                </p:cTn>
                              </p:par>
                              <p:par>
                                <p:cTn id="11" presetID="22" presetClass="entr" presetSubtype="8" fill="hold" grpId="0" nodeType="withEffect">
                                  <p:stCondLst>
                                    <p:cond delay="800"/>
                                  </p:stCondLst>
                                  <p:childTnLst>
                                    <p:set>
                                      <p:cBhvr>
                                        <p:cTn id="12" dur="1" fill="hold">
                                          <p:stCondLst>
                                            <p:cond delay="0"/>
                                          </p:stCondLst>
                                        </p:cTn>
                                        <p:tgtEl>
                                          <p:spTgt spid="193"/>
                                        </p:tgtEl>
                                        <p:attrNameLst>
                                          <p:attrName>style.visibility</p:attrName>
                                        </p:attrNameLst>
                                      </p:cBhvr>
                                      <p:to>
                                        <p:strVal val="visible"/>
                                      </p:to>
                                    </p:set>
                                    <p:animEffect transition="in" filter="wipe(left)">
                                      <p:cBhvr>
                                        <p:cTn id="13" dur="500"/>
                                        <p:tgtEl>
                                          <p:spTgt spid="193"/>
                                        </p:tgtEl>
                                      </p:cBhvr>
                                    </p:animEffect>
                                  </p:childTnLst>
                                </p:cTn>
                              </p:par>
                              <p:par>
                                <p:cTn id="14" presetID="22" presetClass="entr" presetSubtype="1" fill="hold" grpId="0" nodeType="withEffect">
                                  <p:stCondLst>
                                    <p:cond delay="1200"/>
                                  </p:stCondLst>
                                  <p:childTnLst>
                                    <p:set>
                                      <p:cBhvr>
                                        <p:cTn id="15" dur="1" fill="hold">
                                          <p:stCondLst>
                                            <p:cond delay="0"/>
                                          </p:stCondLst>
                                        </p:cTn>
                                        <p:tgtEl>
                                          <p:spTgt spid="194"/>
                                        </p:tgtEl>
                                        <p:attrNameLst>
                                          <p:attrName>style.visibility</p:attrName>
                                        </p:attrNameLst>
                                      </p:cBhvr>
                                      <p:to>
                                        <p:strVal val="visible"/>
                                      </p:to>
                                    </p:set>
                                    <p:animEffect transition="in" filter="wipe(up)">
                                      <p:cBhvr>
                                        <p:cTn id="16" dur="500"/>
                                        <p:tgtEl>
                                          <p:spTgt spid="194"/>
                                        </p:tgtEl>
                                      </p:cBhvr>
                                    </p:animEffect>
                                  </p:childTnLst>
                                </p:cTn>
                              </p:par>
                              <p:par>
                                <p:cTn id="17" presetID="22" presetClass="entr" presetSubtype="8" fill="hold" grpId="0" nodeType="withEffect">
                                  <p:stCondLst>
                                    <p:cond delay="1500"/>
                                  </p:stCondLst>
                                  <p:childTnLst>
                                    <p:set>
                                      <p:cBhvr>
                                        <p:cTn id="18" dur="1" fill="hold">
                                          <p:stCondLst>
                                            <p:cond delay="0"/>
                                          </p:stCondLst>
                                        </p:cTn>
                                        <p:tgtEl>
                                          <p:spTgt spid="195"/>
                                        </p:tgtEl>
                                        <p:attrNameLst>
                                          <p:attrName>style.visibility</p:attrName>
                                        </p:attrNameLst>
                                      </p:cBhvr>
                                      <p:to>
                                        <p:strVal val="visible"/>
                                      </p:to>
                                    </p:set>
                                    <p:animEffect transition="in" filter="wipe(left)">
                                      <p:cBhvr>
                                        <p:cTn id="19" dur="500"/>
                                        <p:tgtEl>
                                          <p:spTgt spid="195"/>
                                        </p:tgtEl>
                                      </p:cBhvr>
                                    </p:animEffect>
                                  </p:childTnLst>
                                </p:cTn>
                              </p:par>
                              <p:par>
                                <p:cTn id="20" presetID="22" presetClass="entr" presetSubtype="4" fill="hold" grpId="0" nodeType="withEffect">
                                  <p:stCondLst>
                                    <p:cond delay="1900"/>
                                  </p:stCondLst>
                                  <p:childTnLst>
                                    <p:set>
                                      <p:cBhvr>
                                        <p:cTn id="21" dur="1" fill="hold">
                                          <p:stCondLst>
                                            <p:cond delay="0"/>
                                          </p:stCondLst>
                                        </p:cTn>
                                        <p:tgtEl>
                                          <p:spTgt spid="196"/>
                                        </p:tgtEl>
                                        <p:attrNameLst>
                                          <p:attrName>style.visibility</p:attrName>
                                        </p:attrNameLst>
                                      </p:cBhvr>
                                      <p:to>
                                        <p:strVal val="visible"/>
                                      </p:to>
                                    </p:set>
                                    <p:animEffect transition="in" filter="wipe(down)">
                                      <p:cBhvr>
                                        <p:cTn id="22" dur="500"/>
                                        <p:tgtEl>
                                          <p:spTgt spid="196"/>
                                        </p:tgtEl>
                                      </p:cBhvr>
                                    </p:animEffect>
                                  </p:childTnLst>
                                </p:cTn>
                              </p:par>
                              <p:par>
                                <p:cTn id="23" presetID="22" presetClass="entr" presetSubtype="8" fill="hold" grpId="0" nodeType="withEffect">
                                  <p:stCondLst>
                                    <p:cond delay="2300"/>
                                  </p:stCondLst>
                                  <p:childTnLst>
                                    <p:set>
                                      <p:cBhvr>
                                        <p:cTn id="24" dur="1" fill="hold">
                                          <p:stCondLst>
                                            <p:cond delay="0"/>
                                          </p:stCondLst>
                                        </p:cTn>
                                        <p:tgtEl>
                                          <p:spTgt spid="197"/>
                                        </p:tgtEl>
                                        <p:attrNameLst>
                                          <p:attrName>style.visibility</p:attrName>
                                        </p:attrNameLst>
                                      </p:cBhvr>
                                      <p:to>
                                        <p:strVal val="visible"/>
                                      </p:to>
                                    </p:set>
                                    <p:animEffect transition="in" filter="wipe(left)">
                                      <p:cBhvr>
                                        <p:cTn id="25" dur="500"/>
                                        <p:tgtEl>
                                          <p:spTgt spid="197"/>
                                        </p:tgtEl>
                                      </p:cBhvr>
                                    </p:animEffect>
                                  </p:childTnLst>
                                </p:cTn>
                              </p:par>
                              <p:par>
                                <p:cTn id="26" presetID="22" presetClass="entr" presetSubtype="1" fill="hold" grpId="0" nodeType="withEffect">
                                  <p:stCondLst>
                                    <p:cond delay="2700"/>
                                  </p:stCondLst>
                                  <p:childTnLst>
                                    <p:set>
                                      <p:cBhvr>
                                        <p:cTn id="27" dur="1" fill="hold">
                                          <p:stCondLst>
                                            <p:cond delay="0"/>
                                          </p:stCondLst>
                                        </p:cTn>
                                        <p:tgtEl>
                                          <p:spTgt spid="198"/>
                                        </p:tgtEl>
                                        <p:attrNameLst>
                                          <p:attrName>style.visibility</p:attrName>
                                        </p:attrNameLst>
                                      </p:cBhvr>
                                      <p:to>
                                        <p:strVal val="visible"/>
                                      </p:to>
                                    </p:set>
                                    <p:animEffect transition="in" filter="wipe(up)">
                                      <p:cBhvr>
                                        <p:cTn id="28" dur="500"/>
                                        <p:tgtEl>
                                          <p:spTgt spid="198"/>
                                        </p:tgtEl>
                                      </p:cBhvr>
                                    </p:animEffect>
                                  </p:childTnLst>
                                </p:cTn>
                              </p:par>
                              <p:par>
                                <p:cTn id="29" presetID="22" presetClass="entr" presetSubtype="8" fill="hold" grpId="0" nodeType="withEffect">
                                  <p:stCondLst>
                                    <p:cond delay="3000"/>
                                  </p:stCondLst>
                                  <p:childTnLst>
                                    <p:set>
                                      <p:cBhvr>
                                        <p:cTn id="30" dur="1" fill="hold">
                                          <p:stCondLst>
                                            <p:cond delay="0"/>
                                          </p:stCondLst>
                                        </p:cTn>
                                        <p:tgtEl>
                                          <p:spTgt spid="199"/>
                                        </p:tgtEl>
                                        <p:attrNameLst>
                                          <p:attrName>style.visibility</p:attrName>
                                        </p:attrNameLst>
                                      </p:cBhvr>
                                      <p:to>
                                        <p:strVal val="visible"/>
                                      </p:to>
                                    </p:set>
                                    <p:animEffect transition="in" filter="wipe(left)">
                                      <p:cBhvr>
                                        <p:cTn id="31" dur="500"/>
                                        <p:tgtEl>
                                          <p:spTgt spid="199"/>
                                        </p:tgtEl>
                                      </p:cBhvr>
                                    </p:animEffect>
                                  </p:childTnLst>
                                </p:cTn>
                              </p:par>
                              <p:par>
                                <p:cTn id="32" presetID="22" presetClass="entr" presetSubtype="4" fill="hold" grpId="0" nodeType="withEffect">
                                  <p:stCondLst>
                                    <p:cond delay="3400"/>
                                  </p:stCondLst>
                                  <p:childTnLst>
                                    <p:set>
                                      <p:cBhvr>
                                        <p:cTn id="33" dur="1" fill="hold">
                                          <p:stCondLst>
                                            <p:cond delay="0"/>
                                          </p:stCondLst>
                                        </p:cTn>
                                        <p:tgtEl>
                                          <p:spTgt spid="200"/>
                                        </p:tgtEl>
                                        <p:attrNameLst>
                                          <p:attrName>style.visibility</p:attrName>
                                        </p:attrNameLst>
                                      </p:cBhvr>
                                      <p:to>
                                        <p:strVal val="visible"/>
                                      </p:to>
                                    </p:set>
                                    <p:animEffect transition="in" filter="wipe(down)">
                                      <p:cBhvr>
                                        <p:cTn id="34" dur="500"/>
                                        <p:tgtEl>
                                          <p:spTgt spid="200"/>
                                        </p:tgtEl>
                                      </p:cBhvr>
                                    </p:animEffect>
                                  </p:childTnLst>
                                </p:cTn>
                              </p:par>
                              <p:par>
                                <p:cTn id="35" presetID="22" presetClass="entr" presetSubtype="4" fill="hold" grpId="0" nodeType="withEffect">
                                  <p:stCondLst>
                                    <p:cond delay="3900"/>
                                  </p:stCondLst>
                                  <p:childTnLst>
                                    <p:set>
                                      <p:cBhvr>
                                        <p:cTn id="36" dur="1" fill="hold">
                                          <p:stCondLst>
                                            <p:cond delay="0"/>
                                          </p:stCondLst>
                                        </p:cTn>
                                        <p:tgtEl>
                                          <p:spTgt spid="222"/>
                                        </p:tgtEl>
                                        <p:attrNameLst>
                                          <p:attrName>style.visibility</p:attrName>
                                        </p:attrNameLst>
                                      </p:cBhvr>
                                      <p:to>
                                        <p:strVal val="visible"/>
                                      </p:to>
                                    </p:set>
                                    <p:animEffect transition="in" filter="wipe(down)">
                                      <p:cBhvr>
                                        <p:cTn id="37" dur="500"/>
                                        <p:tgtEl>
                                          <p:spTgt spid="222"/>
                                        </p:tgtEl>
                                      </p:cBhvr>
                                    </p:animEffect>
                                  </p:childTnLst>
                                </p:cTn>
                              </p:par>
                            </p:childTnLst>
                          </p:cTn>
                        </p:par>
                        <p:par>
                          <p:cTn id="38" fill="hold">
                            <p:stCondLst>
                              <p:cond delay="4400"/>
                            </p:stCondLst>
                            <p:childTnLst>
                              <p:par>
                                <p:cTn id="39" presetID="53" presetClass="entr" presetSubtype="16" fill="hold" nodeType="afterEffect">
                                  <p:stCondLst>
                                    <p:cond delay="0"/>
                                  </p:stCondLst>
                                  <p:childTnLst>
                                    <p:set>
                                      <p:cBhvr>
                                        <p:cTn id="40" dur="1" fill="hold">
                                          <p:stCondLst>
                                            <p:cond delay="0"/>
                                          </p:stCondLst>
                                        </p:cTn>
                                        <p:tgtEl>
                                          <p:spTgt spid="224"/>
                                        </p:tgtEl>
                                        <p:attrNameLst>
                                          <p:attrName>style.visibility</p:attrName>
                                        </p:attrNameLst>
                                      </p:cBhvr>
                                      <p:to>
                                        <p:strVal val="visible"/>
                                      </p:to>
                                    </p:set>
                                    <p:anim calcmode="lin" valueType="num">
                                      <p:cBhvr>
                                        <p:cTn id="41" dur="300" fill="hold"/>
                                        <p:tgtEl>
                                          <p:spTgt spid="224"/>
                                        </p:tgtEl>
                                        <p:attrNameLst>
                                          <p:attrName>ppt_w</p:attrName>
                                        </p:attrNameLst>
                                      </p:cBhvr>
                                      <p:tavLst>
                                        <p:tav tm="0">
                                          <p:val>
                                            <p:fltVal val="0"/>
                                          </p:val>
                                        </p:tav>
                                        <p:tav tm="100000">
                                          <p:val>
                                            <p:strVal val="#ppt_w"/>
                                          </p:val>
                                        </p:tav>
                                      </p:tavLst>
                                    </p:anim>
                                    <p:anim calcmode="lin" valueType="num">
                                      <p:cBhvr>
                                        <p:cTn id="42" dur="300" fill="hold"/>
                                        <p:tgtEl>
                                          <p:spTgt spid="224"/>
                                        </p:tgtEl>
                                        <p:attrNameLst>
                                          <p:attrName>ppt_h</p:attrName>
                                        </p:attrNameLst>
                                      </p:cBhvr>
                                      <p:tavLst>
                                        <p:tav tm="0">
                                          <p:val>
                                            <p:fltVal val="0"/>
                                          </p:val>
                                        </p:tav>
                                        <p:tav tm="100000">
                                          <p:val>
                                            <p:strVal val="#ppt_h"/>
                                          </p:val>
                                        </p:tav>
                                      </p:tavLst>
                                    </p:anim>
                                    <p:animEffect transition="in" filter="fade">
                                      <p:cBhvr>
                                        <p:cTn id="43" dur="300"/>
                                        <p:tgtEl>
                                          <p:spTgt spid="224"/>
                                        </p:tgtEl>
                                      </p:cBhvr>
                                    </p:animEffect>
                                  </p:childTnLst>
                                </p:cTn>
                              </p:par>
                            </p:childTnLst>
                          </p:cTn>
                        </p:par>
                        <p:par>
                          <p:cTn id="44" fill="hold">
                            <p:stCondLst>
                              <p:cond delay="4700"/>
                            </p:stCondLst>
                            <p:childTnLst>
                              <p:par>
                                <p:cTn id="45" presetID="10" presetClass="entr" presetSubtype="0" fill="hold" grpId="0" nodeType="afterEffect">
                                  <p:stCondLst>
                                    <p:cond delay="0"/>
                                  </p:stCondLst>
                                  <p:childTnLst>
                                    <p:set>
                                      <p:cBhvr>
                                        <p:cTn id="46" dur="1" fill="hold">
                                          <p:stCondLst>
                                            <p:cond delay="0"/>
                                          </p:stCondLst>
                                        </p:cTn>
                                        <p:tgtEl>
                                          <p:spTgt spid="5665"/>
                                        </p:tgtEl>
                                        <p:attrNameLst>
                                          <p:attrName>style.visibility</p:attrName>
                                        </p:attrNameLst>
                                      </p:cBhvr>
                                      <p:to>
                                        <p:strVal val="visible"/>
                                      </p:to>
                                    </p:set>
                                    <p:animEffect transition="in" filter="fade">
                                      <p:cBhvr>
                                        <p:cTn id="47" dur="300"/>
                                        <p:tgtEl>
                                          <p:spTgt spid="5665"/>
                                        </p:tgtEl>
                                      </p:cBhvr>
                                    </p:animEffect>
                                  </p:childTnLst>
                                </p:cTn>
                              </p:par>
                            </p:childTnLst>
                          </p:cTn>
                        </p:par>
                        <p:par>
                          <p:cTn id="48" fill="hold">
                            <p:stCondLst>
                              <p:cond delay="5000"/>
                            </p:stCondLst>
                            <p:childTnLst>
                              <p:par>
                                <p:cTn id="49" presetID="10" presetClass="entr" presetSubtype="0" fill="hold" grpId="0" nodeType="afterEffect">
                                  <p:stCondLst>
                                    <p:cond delay="0"/>
                                  </p:stCondLst>
                                  <p:iterate type="lt">
                                    <p:tmPct val="10000"/>
                                  </p:iterate>
                                  <p:childTnLst>
                                    <p:set>
                                      <p:cBhvr>
                                        <p:cTn id="50" dur="1" fill="hold">
                                          <p:stCondLst>
                                            <p:cond delay="0"/>
                                          </p:stCondLst>
                                        </p:cTn>
                                        <p:tgtEl>
                                          <p:spTgt spid="204"/>
                                        </p:tgtEl>
                                        <p:attrNameLst>
                                          <p:attrName>style.visibility</p:attrName>
                                        </p:attrNameLst>
                                      </p:cBhvr>
                                      <p:to>
                                        <p:strVal val="visible"/>
                                      </p:to>
                                    </p:set>
                                    <p:animEffect transition="in" filter="fade">
                                      <p:cBhvr>
                                        <p:cTn id="51" dur="100"/>
                                        <p:tgtEl>
                                          <p:spTgt spid="204"/>
                                        </p:tgtEl>
                                      </p:cBhvr>
                                    </p:animEffect>
                                  </p:childTnLst>
                                </p:cTn>
                              </p:par>
                              <p:par>
                                <p:cTn id="52" presetID="10" presetClass="entr" presetSubtype="0" fill="hold" grpId="0" nodeType="withEffect">
                                  <p:stCondLst>
                                    <p:cond delay="0"/>
                                  </p:stCondLst>
                                  <p:iterate type="lt">
                                    <p:tmPct val="10000"/>
                                  </p:iterate>
                                  <p:childTnLst>
                                    <p:set>
                                      <p:cBhvr>
                                        <p:cTn id="53" dur="1" fill="hold">
                                          <p:stCondLst>
                                            <p:cond delay="0"/>
                                          </p:stCondLst>
                                        </p:cTn>
                                        <p:tgtEl>
                                          <p:spTgt spid="205"/>
                                        </p:tgtEl>
                                        <p:attrNameLst>
                                          <p:attrName>style.visibility</p:attrName>
                                        </p:attrNameLst>
                                      </p:cBhvr>
                                      <p:to>
                                        <p:strVal val="visible"/>
                                      </p:to>
                                    </p:set>
                                    <p:animEffect transition="in" filter="fade">
                                      <p:cBhvr>
                                        <p:cTn id="54" dur="100"/>
                                        <p:tgtEl>
                                          <p:spTgt spid="205"/>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06"/>
                                        </p:tgtEl>
                                        <p:attrNameLst>
                                          <p:attrName>style.visibility</p:attrName>
                                        </p:attrNameLst>
                                      </p:cBhvr>
                                      <p:to>
                                        <p:strVal val="visible"/>
                                      </p:to>
                                    </p:set>
                                    <p:animEffect transition="in" filter="fade">
                                      <p:cBhvr>
                                        <p:cTn id="57" dur="500"/>
                                        <p:tgtEl>
                                          <p:spTgt spid="206"/>
                                        </p:tgtEl>
                                      </p:cBhvr>
                                    </p:animEffect>
                                  </p:childTnLst>
                                </p:cTn>
                              </p:par>
                            </p:childTnLst>
                          </p:cTn>
                        </p:par>
                        <p:par>
                          <p:cTn id="58" fill="hold">
                            <p:stCondLst>
                              <p:cond delay="5500"/>
                            </p:stCondLst>
                            <p:childTnLst>
                              <p:par>
                                <p:cTn id="59" presetID="53" presetClass="entr" presetSubtype="16" fill="hold" nodeType="afterEffect">
                                  <p:stCondLst>
                                    <p:cond delay="0"/>
                                  </p:stCondLst>
                                  <p:childTnLst>
                                    <p:set>
                                      <p:cBhvr>
                                        <p:cTn id="60" dur="1" fill="hold">
                                          <p:stCondLst>
                                            <p:cond delay="0"/>
                                          </p:stCondLst>
                                        </p:cTn>
                                        <p:tgtEl>
                                          <p:spTgt spid="226"/>
                                        </p:tgtEl>
                                        <p:attrNameLst>
                                          <p:attrName>style.visibility</p:attrName>
                                        </p:attrNameLst>
                                      </p:cBhvr>
                                      <p:to>
                                        <p:strVal val="visible"/>
                                      </p:to>
                                    </p:set>
                                    <p:anim calcmode="lin" valueType="num">
                                      <p:cBhvr>
                                        <p:cTn id="61" dur="300" fill="hold"/>
                                        <p:tgtEl>
                                          <p:spTgt spid="226"/>
                                        </p:tgtEl>
                                        <p:attrNameLst>
                                          <p:attrName>ppt_w</p:attrName>
                                        </p:attrNameLst>
                                      </p:cBhvr>
                                      <p:tavLst>
                                        <p:tav tm="0">
                                          <p:val>
                                            <p:fltVal val="0"/>
                                          </p:val>
                                        </p:tav>
                                        <p:tav tm="100000">
                                          <p:val>
                                            <p:strVal val="#ppt_w"/>
                                          </p:val>
                                        </p:tav>
                                      </p:tavLst>
                                    </p:anim>
                                    <p:anim calcmode="lin" valueType="num">
                                      <p:cBhvr>
                                        <p:cTn id="62" dur="300" fill="hold"/>
                                        <p:tgtEl>
                                          <p:spTgt spid="226"/>
                                        </p:tgtEl>
                                        <p:attrNameLst>
                                          <p:attrName>ppt_h</p:attrName>
                                        </p:attrNameLst>
                                      </p:cBhvr>
                                      <p:tavLst>
                                        <p:tav tm="0">
                                          <p:val>
                                            <p:fltVal val="0"/>
                                          </p:val>
                                        </p:tav>
                                        <p:tav tm="100000">
                                          <p:val>
                                            <p:strVal val="#ppt_h"/>
                                          </p:val>
                                        </p:tav>
                                      </p:tavLst>
                                    </p:anim>
                                    <p:animEffect transition="in" filter="fade">
                                      <p:cBhvr>
                                        <p:cTn id="63" dur="300"/>
                                        <p:tgtEl>
                                          <p:spTgt spid="226"/>
                                        </p:tgtEl>
                                      </p:cBhvr>
                                    </p:animEffect>
                                  </p:childTnLst>
                                </p:cTn>
                              </p:par>
                            </p:childTnLst>
                          </p:cTn>
                        </p:par>
                        <p:par>
                          <p:cTn id="64" fill="hold">
                            <p:stCondLst>
                              <p:cond delay="5800"/>
                            </p:stCondLst>
                            <p:childTnLst>
                              <p:par>
                                <p:cTn id="65" presetID="10" presetClass="entr" presetSubtype="0" fill="hold" grpId="0" nodeType="afterEffect">
                                  <p:stCondLst>
                                    <p:cond delay="0"/>
                                  </p:stCondLst>
                                  <p:childTnLst>
                                    <p:set>
                                      <p:cBhvr>
                                        <p:cTn id="66" dur="1" fill="hold">
                                          <p:stCondLst>
                                            <p:cond delay="0"/>
                                          </p:stCondLst>
                                        </p:cTn>
                                        <p:tgtEl>
                                          <p:spTgt spid="207"/>
                                        </p:tgtEl>
                                        <p:attrNameLst>
                                          <p:attrName>style.visibility</p:attrName>
                                        </p:attrNameLst>
                                      </p:cBhvr>
                                      <p:to>
                                        <p:strVal val="visible"/>
                                      </p:to>
                                    </p:set>
                                    <p:animEffect transition="in" filter="fade">
                                      <p:cBhvr>
                                        <p:cTn id="67" dur="300"/>
                                        <p:tgtEl>
                                          <p:spTgt spid="207"/>
                                        </p:tgtEl>
                                      </p:cBhvr>
                                    </p:animEffect>
                                  </p:childTnLst>
                                </p:cTn>
                              </p:par>
                            </p:childTnLst>
                          </p:cTn>
                        </p:par>
                        <p:par>
                          <p:cTn id="68" fill="hold">
                            <p:stCondLst>
                              <p:cond delay="6100"/>
                            </p:stCondLst>
                            <p:childTnLst>
                              <p:par>
                                <p:cTn id="69" presetID="10" presetClass="entr" presetSubtype="0" fill="hold" grpId="0" nodeType="afterEffect">
                                  <p:stCondLst>
                                    <p:cond delay="0"/>
                                  </p:stCondLst>
                                  <p:iterate type="lt">
                                    <p:tmPct val="10000"/>
                                  </p:iterate>
                                  <p:childTnLst>
                                    <p:set>
                                      <p:cBhvr>
                                        <p:cTn id="70" dur="1" fill="hold">
                                          <p:stCondLst>
                                            <p:cond delay="0"/>
                                          </p:stCondLst>
                                        </p:cTn>
                                        <p:tgtEl>
                                          <p:spTgt spid="208"/>
                                        </p:tgtEl>
                                        <p:attrNameLst>
                                          <p:attrName>style.visibility</p:attrName>
                                        </p:attrNameLst>
                                      </p:cBhvr>
                                      <p:to>
                                        <p:strVal val="visible"/>
                                      </p:to>
                                    </p:set>
                                    <p:animEffect transition="in" filter="fade">
                                      <p:cBhvr>
                                        <p:cTn id="71" dur="100"/>
                                        <p:tgtEl>
                                          <p:spTgt spid="208"/>
                                        </p:tgtEl>
                                      </p:cBhvr>
                                    </p:animEffect>
                                  </p:childTnLst>
                                </p:cTn>
                              </p:par>
                              <p:par>
                                <p:cTn id="72" presetID="10" presetClass="entr" presetSubtype="0" fill="hold" grpId="0" nodeType="withEffect">
                                  <p:stCondLst>
                                    <p:cond delay="0"/>
                                  </p:stCondLst>
                                  <p:iterate type="lt">
                                    <p:tmPct val="10000"/>
                                  </p:iterate>
                                  <p:childTnLst>
                                    <p:set>
                                      <p:cBhvr>
                                        <p:cTn id="73" dur="1" fill="hold">
                                          <p:stCondLst>
                                            <p:cond delay="0"/>
                                          </p:stCondLst>
                                        </p:cTn>
                                        <p:tgtEl>
                                          <p:spTgt spid="209"/>
                                        </p:tgtEl>
                                        <p:attrNameLst>
                                          <p:attrName>style.visibility</p:attrName>
                                        </p:attrNameLst>
                                      </p:cBhvr>
                                      <p:to>
                                        <p:strVal val="visible"/>
                                      </p:to>
                                    </p:set>
                                    <p:animEffect transition="in" filter="fade">
                                      <p:cBhvr>
                                        <p:cTn id="74" dur="100"/>
                                        <p:tgtEl>
                                          <p:spTgt spid="209"/>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10"/>
                                        </p:tgtEl>
                                        <p:attrNameLst>
                                          <p:attrName>style.visibility</p:attrName>
                                        </p:attrNameLst>
                                      </p:cBhvr>
                                      <p:to>
                                        <p:strVal val="visible"/>
                                      </p:to>
                                    </p:set>
                                    <p:animEffect transition="in" filter="fade">
                                      <p:cBhvr>
                                        <p:cTn id="77" dur="500"/>
                                        <p:tgtEl>
                                          <p:spTgt spid="210"/>
                                        </p:tgtEl>
                                      </p:cBhvr>
                                    </p:animEffect>
                                  </p:childTnLst>
                                </p:cTn>
                              </p:par>
                            </p:childTnLst>
                          </p:cTn>
                        </p:par>
                        <p:par>
                          <p:cTn id="78" fill="hold">
                            <p:stCondLst>
                              <p:cond delay="6600"/>
                            </p:stCondLst>
                            <p:childTnLst>
                              <p:par>
                                <p:cTn id="79" presetID="53" presetClass="entr" presetSubtype="16" fill="hold" nodeType="afterEffect">
                                  <p:stCondLst>
                                    <p:cond delay="0"/>
                                  </p:stCondLst>
                                  <p:childTnLst>
                                    <p:set>
                                      <p:cBhvr>
                                        <p:cTn id="80" dur="1" fill="hold">
                                          <p:stCondLst>
                                            <p:cond delay="0"/>
                                          </p:stCondLst>
                                        </p:cTn>
                                        <p:tgtEl>
                                          <p:spTgt spid="225"/>
                                        </p:tgtEl>
                                        <p:attrNameLst>
                                          <p:attrName>style.visibility</p:attrName>
                                        </p:attrNameLst>
                                      </p:cBhvr>
                                      <p:to>
                                        <p:strVal val="visible"/>
                                      </p:to>
                                    </p:set>
                                    <p:anim calcmode="lin" valueType="num">
                                      <p:cBhvr>
                                        <p:cTn id="81" dur="300" fill="hold"/>
                                        <p:tgtEl>
                                          <p:spTgt spid="225"/>
                                        </p:tgtEl>
                                        <p:attrNameLst>
                                          <p:attrName>ppt_w</p:attrName>
                                        </p:attrNameLst>
                                      </p:cBhvr>
                                      <p:tavLst>
                                        <p:tav tm="0">
                                          <p:val>
                                            <p:fltVal val="0"/>
                                          </p:val>
                                        </p:tav>
                                        <p:tav tm="100000">
                                          <p:val>
                                            <p:strVal val="#ppt_w"/>
                                          </p:val>
                                        </p:tav>
                                      </p:tavLst>
                                    </p:anim>
                                    <p:anim calcmode="lin" valueType="num">
                                      <p:cBhvr>
                                        <p:cTn id="82" dur="300" fill="hold"/>
                                        <p:tgtEl>
                                          <p:spTgt spid="225"/>
                                        </p:tgtEl>
                                        <p:attrNameLst>
                                          <p:attrName>ppt_h</p:attrName>
                                        </p:attrNameLst>
                                      </p:cBhvr>
                                      <p:tavLst>
                                        <p:tav tm="0">
                                          <p:val>
                                            <p:fltVal val="0"/>
                                          </p:val>
                                        </p:tav>
                                        <p:tav tm="100000">
                                          <p:val>
                                            <p:strVal val="#ppt_h"/>
                                          </p:val>
                                        </p:tav>
                                      </p:tavLst>
                                    </p:anim>
                                    <p:animEffect transition="in" filter="fade">
                                      <p:cBhvr>
                                        <p:cTn id="83" dur="300"/>
                                        <p:tgtEl>
                                          <p:spTgt spid="225"/>
                                        </p:tgtEl>
                                      </p:cBhvr>
                                    </p:animEffect>
                                  </p:childTnLst>
                                </p:cTn>
                              </p:par>
                            </p:childTnLst>
                          </p:cTn>
                        </p:par>
                        <p:par>
                          <p:cTn id="84" fill="hold">
                            <p:stCondLst>
                              <p:cond delay="6900"/>
                            </p:stCondLst>
                            <p:childTnLst>
                              <p:par>
                                <p:cTn id="85" presetID="10" presetClass="entr" presetSubtype="0" fill="hold" grpId="0" nodeType="afterEffect">
                                  <p:stCondLst>
                                    <p:cond delay="0"/>
                                  </p:stCondLst>
                                  <p:childTnLst>
                                    <p:set>
                                      <p:cBhvr>
                                        <p:cTn id="86" dur="1" fill="hold">
                                          <p:stCondLst>
                                            <p:cond delay="0"/>
                                          </p:stCondLst>
                                        </p:cTn>
                                        <p:tgtEl>
                                          <p:spTgt spid="211"/>
                                        </p:tgtEl>
                                        <p:attrNameLst>
                                          <p:attrName>style.visibility</p:attrName>
                                        </p:attrNameLst>
                                      </p:cBhvr>
                                      <p:to>
                                        <p:strVal val="visible"/>
                                      </p:to>
                                    </p:set>
                                    <p:animEffect transition="in" filter="fade">
                                      <p:cBhvr>
                                        <p:cTn id="87" dur="300"/>
                                        <p:tgtEl>
                                          <p:spTgt spid="211"/>
                                        </p:tgtEl>
                                      </p:cBhvr>
                                    </p:animEffect>
                                  </p:childTnLst>
                                </p:cTn>
                              </p:par>
                            </p:childTnLst>
                          </p:cTn>
                        </p:par>
                        <p:par>
                          <p:cTn id="88" fill="hold">
                            <p:stCondLst>
                              <p:cond delay="7200"/>
                            </p:stCondLst>
                            <p:childTnLst>
                              <p:par>
                                <p:cTn id="89" presetID="10" presetClass="entr" presetSubtype="0" fill="hold" grpId="0" nodeType="afterEffect">
                                  <p:stCondLst>
                                    <p:cond delay="0"/>
                                  </p:stCondLst>
                                  <p:iterate type="lt">
                                    <p:tmPct val="10000"/>
                                  </p:iterate>
                                  <p:childTnLst>
                                    <p:set>
                                      <p:cBhvr>
                                        <p:cTn id="90" dur="1" fill="hold">
                                          <p:stCondLst>
                                            <p:cond delay="0"/>
                                          </p:stCondLst>
                                        </p:cTn>
                                        <p:tgtEl>
                                          <p:spTgt spid="212"/>
                                        </p:tgtEl>
                                        <p:attrNameLst>
                                          <p:attrName>style.visibility</p:attrName>
                                        </p:attrNameLst>
                                      </p:cBhvr>
                                      <p:to>
                                        <p:strVal val="visible"/>
                                      </p:to>
                                    </p:set>
                                    <p:animEffect transition="in" filter="fade">
                                      <p:cBhvr>
                                        <p:cTn id="91" dur="100"/>
                                        <p:tgtEl>
                                          <p:spTgt spid="212"/>
                                        </p:tgtEl>
                                      </p:cBhvr>
                                    </p:animEffect>
                                  </p:childTnLst>
                                </p:cTn>
                              </p:par>
                              <p:par>
                                <p:cTn id="92" presetID="10" presetClass="entr" presetSubtype="0" fill="hold" grpId="0" nodeType="withEffect">
                                  <p:stCondLst>
                                    <p:cond delay="0"/>
                                  </p:stCondLst>
                                  <p:iterate type="lt">
                                    <p:tmPct val="10000"/>
                                  </p:iterate>
                                  <p:childTnLst>
                                    <p:set>
                                      <p:cBhvr>
                                        <p:cTn id="93" dur="1" fill="hold">
                                          <p:stCondLst>
                                            <p:cond delay="0"/>
                                          </p:stCondLst>
                                        </p:cTn>
                                        <p:tgtEl>
                                          <p:spTgt spid="213"/>
                                        </p:tgtEl>
                                        <p:attrNameLst>
                                          <p:attrName>style.visibility</p:attrName>
                                        </p:attrNameLst>
                                      </p:cBhvr>
                                      <p:to>
                                        <p:strVal val="visible"/>
                                      </p:to>
                                    </p:set>
                                    <p:animEffect transition="in" filter="fade">
                                      <p:cBhvr>
                                        <p:cTn id="94" dur="100"/>
                                        <p:tgtEl>
                                          <p:spTgt spid="213"/>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214"/>
                                        </p:tgtEl>
                                        <p:attrNameLst>
                                          <p:attrName>style.visibility</p:attrName>
                                        </p:attrNameLst>
                                      </p:cBhvr>
                                      <p:to>
                                        <p:strVal val="visible"/>
                                      </p:to>
                                    </p:set>
                                    <p:animEffect transition="in" filter="fade">
                                      <p:cBhvr>
                                        <p:cTn id="97" dur="500"/>
                                        <p:tgtEl>
                                          <p:spTgt spid="214"/>
                                        </p:tgtEl>
                                      </p:cBhvr>
                                    </p:animEffect>
                                  </p:childTnLst>
                                </p:cTn>
                              </p:par>
                            </p:childTnLst>
                          </p:cTn>
                        </p:par>
                        <p:par>
                          <p:cTn id="98" fill="hold">
                            <p:stCondLst>
                              <p:cond delay="7760"/>
                            </p:stCondLst>
                            <p:childTnLst>
                              <p:par>
                                <p:cTn id="99" presetID="53" presetClass="entr" presetSubtype="16" fill="hold" nodeType="afterEffect">
                                  <p:stCondLst>
                                    <p:cond delay="0"/>
                                  </p:stCondLst>
                                  <p:childTnLst>
                                    <p:set>
                                      <p:cBhvr>
                                        <p:cTn id="100" dur="1" fill="hold">
                                          <p:stCondLst>
                                            <p:cond delay="0"/>
                                          </p:stCondLst>
                                        </p:cTn>
                                        <p:tgtEl>
                                          <p:spTgt spid="227"/>
                                        </p:tgtEl>
                                        <p:attrNameLst>
                                          <p:attrName>style.visibility</p:attrName>
                                        </p:attrNameLst>
                                      </p:cBhvr>
                                      <p:to>
                                        <p:strVal val="visible"/>
                                      </p:to>
                                    </p:set>
                                    <p:anim calcmode="lin" valueType="num">
                                      <p:cBhvr>
                                        <p:cTn id="101" dur="300" fill="hold"/>
                                        <p:tgtEl>
                                          <p:spTgt spid="227"/>
                                        </p:tgtEl>
                                        <p:attrNameLst>
                                          <p:attrName>ppt_w</p:attrName>
                                        </p:attrNameLst>
                                      </p:cBhvr>
                                      <p:tavLst>
                                        <p:tav tm="0">
                                          <p:val>
                                            <p:fltVal val="0"/>
                                          </p:val>
                                        </p:tav>
                                        <p:tav tm="100000">
                                          <p:val>
                                            <p:strVal val="#ppt_w"/>
                                          </p:val>
                                        </p:tav>
                                      </p:tavLst>
                                    </p:anim>
                                    <p:anim calcmode="lin" valueType="num">
                                      <p:cBhvr>
                                        <p:cTn id="102" dur="300" fill="hold"/>
                                        <p:tgtEl>
                                          <p:spTgt spid="227"/>
                                        </p:tgtEl>
                                        <p:attrNameLst>
                                          <p:attrName>ppt_h</p:attrName>
                                        </p:attrNameLst>
                                      </p:cBhvr>
                                      <p:tavLst>
                                        <p:tav tm="0">
                                          <p:val>
                                            <p:fltVal val="0"/>
                                          </p:val>
                                        </p:tav>
                                        <p:tav tm="100000">
                                          <p:val>
                                            <p:strVal val="#ppt_h"/>
                                          </p:val>
                                        </p:tav>
                                      </p:tavLst>
                                    </p:anim>
                                    <p:animEffect transition="in" filter="fade">
                                      <p:cBhvr>
                                        <p:cTn id="103" dur="300"/>
                                        <p:tgtEl>
                                          <p:spTgt spid="227"/>
                                        </p:tgtEl>
                                      </p:cBhvr>
                                    </p:animEffect>
                                  </p:childTnLst>
                                </p:cTn>
                              </p:par>
                            </p:childTnLst>
                          </p:cTn>
                        </p:par>
                        <p:par>
                          <p:cTn id="104" fill="hold">
                            <p:stCondLst>
                              <p:cond delay="8060"/>
                            </p:stCondLst>
                            <p:childTnLst>
                              <p:par>
                                <p:cTn id="105" presetID="10" presetClass="entr" presetSubtype="0" fill="hold" grpId="0" nodeType="afterEffect">
                                  <p:stCondLst>
                                    <p:cond delay="0"/>
                                  </p:stCondLst>
                                  <p:childTnLst>
                                    <p:set>
                                      <p:cBhvr>
                                        <p:cTn id="106" dur="1" fill="hold">
                                          <p:stCondLst>
                                            <p:cond delay="0"/>
                                          </p:stCondLst>
                                        </p:cTn>
                                        <p:tgtEl>
                                          <p:spTgt spid="215"/>
                                        </p:tgtEl>
                                        <p:attrNameLst>
                                          <p:attrName>style.visibility</p:attrName>
                                        </p:attrNameLst>
                                      </p:cBhvr>
                                      <p:to>
                                        <p:strVal val="visible"/>
                                      </p:to>
                                    </p:set>
                                    <p:animEffect transition="in" filter="fade">
                                      <p:cBhvr>
                                        <p:cTn id="107" dur="300"/>
                                        <p:tgtEl>
                                          <p:spTgt spid="215"/>
                                        </p:tgtEl>
                                      </p:cBhvr>
                                    </p:animEffect>
                                  </p:childTnLst>
                                </p:cTn>
                              </p:par>
                            </p:childTnLst>
                          </p:cTn>
                        </p:par>
                        <p:par>
                          <p:cTn id="108" fill="hold">
                            <p:stCondLst>
                              <p:cond delay="8360"/>
                            </p:stCondLst>
                            <p:childTnLst>
                              <p:par>
                                <p:cTn id="109" presetID="10" presetClass="entr" presetSubtype="0" fill="hold" grpId="0" nodeType="afterEffect">
                                  <p:stCondLst>
                                    <p:cond delay="0"/>
                                  </p:stCondLst>
                                  <p:iterate type="lt">
                                    <p:tmPct val="10000"/>
                                  </p:iterate>
                                  <p:childTnLst>
                                    <p:set>
                                      <p:cBhvr>
                                        <p:cTn id="110" dur="1" fill="hold">
                                          <p:stCondLst>
                                            <p:cond delay="0"/>
                                          </p:stCondLst>
                                        </p:cTn>
                                        <p:tgtEl>
                                          <p:spTgt spid="216"/>
                                        </p:tgtEl>
                                        <p:attrNameLst>
                                          <p:attrName>style.visibility</p:attrName>
                                        </p:attrNameLst>
                                      </p:cBhvr>
                                      <p:to>
                                        <p:strVal val="visible"/>
                                      </p:to>
                                    </p:set>
                                    <p:animEffect transition="in" filter="fade">
                                      <p:cBhvr>
                                        <p:cTn id="111" dur="100"/>
                                        <p:tgtEl>
                                          <p:spTgt spid="216"/>
                                        </p:tgtEl>
                                      </p:cBhvr>
                                    </p:animEffect>
                                  </p:childTnLst>
                                </p:cTn>
                              </p:par>
                              <p:par>
                                <p:cTn id="112" presetID="10" presetClass="entr" presetSubtype="0" fill="hold" grpId="0" nodeType="withEffect">
                                  <p:stCondLst>
                                    <p:cond delay="0"/>
                                  </p:stCondLst>
                                  <p:iterate type="lt">
                                    <p:tmPct val="10000"/>
                                  </p:iterate>
                                  <p:childTnLst>
                                    <p:set>
                                      <p:cBhvr>
                                        <p:cTn id="113" dur="1" fill="hold">
                                          <p:stCondLst>
                                            <p:cond delay="0"/>
                                          </p:stCondLst>
                                        </p:cTn>
                                        <p:tgtEl>
                                          <p:spTgt spid="217"/>
                                        </p:tgtEl>
                                        <p:attrNameLst>
                                          <p:attrName>style.visibility</p:attrName>
                                        </p:attrNameLst>
                                      </p:cBhvr>
                                      <p:to>
                                        <p:strVal val="visible"/>
                                      </p:to>
                                    </p:set>
                                    <p:animEffect transition="in" filter="fade">
                                      <p:cBhvr>
                                        <p:cTn id="114" dur="100"/>
                                        <p:tgtEl>
                                          <p:spTgt spid="21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218"/>
                                        </p:tgtEl>
                                        <p:attrNameLst>
                                          <p:attrName>style.visibility</p:attrName>
                                        </p:attrNameLst>
                                      </p:cBhvr>
                                      <p:to>
                                        <p:strVal val="visible"/>
                                      </p:to>
                                    </p:set>
                                    <p:animEffect transition="in" filter="fade">
                                      <p:cBhvr>
                                        <p:cTn id="117" dur="5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29" grpId="0" animBg="1"/>
      <p:bldP spid="5631" grpId="0" animBg="1"/>
      <p:bldP spid="193" grpId="0" animBg="1"/>
      <p:bldP spid="194" grpId="0" animBg="1"/>
      <p:bldP spid="195" grpId="0" animBg="1"/>
      <p:bldP spid="196" grpId="0" animBg="1"/>
      <p:bldP spid="197" grpId="0" animBg="1"/>
      <p:bldP spid="198" grpId="0" animBg="1"/>
      <p:bldP spid="199" grpId="0" animBg="1"/>
      <p:bldP spid="200" grpId="0" animBg="1"/>
      <p:bldP spid="5665" grpId="0"/>
      <p:bldP spid="204" grpId="0"/>
      <p:bldP spid="205" grpId="0"/>
      <p:bldP spid="206" grpId="0"/>
      <p:bldP spid="207" grpId="0"/>
      <p:bldP spid="208" grpId="0"/>
      <p:bldP spid="209" grpId="0"/>
      <p:bldP spid="210" grpId="0"/>
      <p:bldP spid="211" grpId="0"/>
      <p:bldP spid="212" grpId="0"/>
      <p:bldP spid="213" grpId="0"/>
      <p:bldP spid="214" grpId="0"/>
      <p:bldP spid="215" grpId="0"/>
      <p:bldP spid="216" grpId="0"/>
      <p:bldP spid="217" grpId="0"/>
      <p:bldP spid="218" grpId="0"/>
      <p:bldP spid="22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flipV="1">
            <a:off x="1724357" y="3747139"/>
            <a:ext cx="2703981" cy="1525332"/>
          </a:xfrm>
          <a:prstGeom prst="line">
            <a:avLst/>
          </a:prstGeom>
          <a:ln w="12700">
            <a:gradFill>
              <a:gsLst>
                <a:gs pos="50000">
                  <a:srgbClr val="62FFFF">
                    <a:alpha val="26000"/>
                  </a:srgbClr>
                </a:gs>
                <a:gs pos="0">
                  <a:schemeClr val="accent1">
                    <a:lumMod val="5000"/>
                    <a:lumOff val="95000"/>
                    <a:alpha val="0"/>
                  </a:schemeClr>
                </a:gs>
                <a:gs pos="100000">
                  <a:srgbClr val="0D69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10"/>
          <p:cNvGrpSpPr/>
          <p:nvPr/>
        </p:nvGrpSpPr>
        <p:grpSpPr>
          <a:xfrm>
            <a:off x="1251407" y="2124083"/>
            <a:ext cx="850422" cy="850420"/>
            <a:chOff x="1187907" y="1083137"/>
            <a:chExt cx="850422" cy="850420"/>
          </a:xfrm>
        </p:grpSpPr>
        <p:sp>
          <p:nvSpPr>
            <p:cNvPr id="12" name="弧形 11"/>
            <p:cNvSpPr/>
            <p:nvPr/>
          </p:nvSpPr>
          <p:spPr>
            <a:xfrm>
              <a:off x="1187908" y="1083137"/>
              <a:ext cx="850421" cy="850420"/>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flipH="1">
              <a:off x="1187907" y="1083137"/>
              <a:ext cx="850421" cy="850420"/>
            </a:xfrm>
            <a:prstGeom prst="arc">
              <a:avLst>
                <a:gd name="adj1" fmla="val 19108016"/>
                <a:gd name="adj2" fmla="val 94700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13"/>
          <p:cNvGrpSpPr/>
          <p:nvPr/>
        </p:nvGrpSpPr>
        <p:grpSpPr>
          <a:xfrm>
            <a:off x="1251407" y="2124083"/>
            <a:ext cx="850422" cy="850420"/>
            <a:chOff x="1187907" y="1083137"/>
            <a:chExt cx="850422" cy="850420"/>
          </a:xfrm>
        </p:grpSpPr>
        <p:sp>
          <p:nvSpPr>
            <p:cNvPr id="15" name="弧形 14"/>
            <p:cNvSpPr/>
            <p:nvPr/>
          </p:nvSpPr>
          <p:spPr>
            <a:xfrm flipH="1">
              <a:off x="1187908" y="1083137"/>
              <a:ext cx="850421" cy="850420"/>
            </a:xfrm>
            <a:prstGeom prst="arc">
              <a:avLst>
                <a:gd name="adj1" fmla="val 16221398"/>
                <a:gd name="adj2" fmla="val 17074317"/>
              </a:avLst>
            </a:prstGeom>
            <a:ln w="25400">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flipH="1">
              <a:off x="1187907" y="1083137"/>
              <a:ext cx="850421" cy="850420"/>
            </a:xfrm>
            <a:prstGeom prst="arc">
              <a:avLst>
                <a:gd name="adj1" fmla="val 1732279"/>
                <a:gd name="adj2" fmla="val 2508284"/>
              </a:avLst>
            </a:prstGeom>
            <a:ln w="25400">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椭圆 16"/>
          <p:cNvSpPr/>
          <p:nvPr/>
        </p:nvSpPr>
        <p:spPr>
          <a:xfrm rot="16200000">
            <a:off x="1199002" y="2071679"/>
            <a:ext cx="955230" cy="955228"/>
          </a:xfrm>
          <a:prstGeom prst="ellipse">
            <a:avLst/>
          </a:prstGeom>
          <a:noFill/>
          <a:ln w="6350">
            <a:gradFill flip="none" rotWithShape="1">
              <a:gsLst>
                <a:gs pos="0">
                  <a:srgbClr val="62FFFF">
                    <a:alpha val="50000"/>
                  </a:srgbClr>
                </a:gs>
                <a:gs pos="82000">
                  <a:srgbClr val="62FFFF">
                    <a:alpha val="2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1390311" y="2256904"/>
            <a:ext cx="595036" cy="584775"/>
          </a:xfrm>
          <a:prstGeom prst="rect">
            <a:avLst/>
          </a:prstGeom>
          <a:no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zh-CN" altLang="en-US" sz="3200" b="1" dirty="0" smtClean="0">
                <a:ln w="50800"/>
                <a:solidFill>
                  <a:schemeClr val="bg1">
                    <a:shade val="50000"/>
                  </a:schemeClr>
                </a:solidFill>
                <a:latin typeface="Agency FB" panose="020B0503020202020204" pitchFamily="34" charset="0"/>
                <a:ea typeface="锐字锐线俏皮简1.0" panose="02010604000000000000" pitchFamily="2" charset="-122"/>
              </a:rPr>
              <a:t>电</a:t>
            </a:r>
            <a:endParaRPr lang="zh-CN" altLang="en-US" sz="3200" b="1" dirty="0">
              <a:ln w="50800"/>
              <a:solidFill>
                <a:schemeClr val="bg1">
                  <a:shade val="50000"/>
                </a:schemeClr>
              </a:solidFill>
              <a:latin typeface="Agency FB" panose="020B0503020202020204" pitchFamily="34" charset="0"/>
              <a:ea typeface="锐字锐线俏皮简1.0" panose="02010604000000000000" pitchFamily="2" charset="-122"/>
            </a:endParaRPr>
          </a:p>
        </p:txBody>
      </p:sp>
      <p:grpSp>
        <p:nvGrpSpPr>
          <p:cNvPr id="5" name="组合 21"/>
          <p:cNvGrpSpPr/>
          <p:nvPr/>
        </p:nvGrpSpPr>
        <p:grpSpPr>
          <a:xfrm>
            <a:off x="6982257" y="1850958"/>
            <a:ext cx="3575305" cy="2036616"/>
            <a:chOff x="6760066" y="1058669"/>
            <a:chExt cx="4171951" cy="2376486"/>
          </a:xfrm>
        </p:grpSpPr>
        <p:pic>
          <p:nvPicPr>
            <p:cNvPr id="23" name="图片 22"/>
            <p:cNvPicPr>
              <a:picLocks noChangeAspect="1"/>
            </p:cNvPicPr>
            <p:nvPr/>
          </p:nvPicPr>
          <p:blipFill>
            <a:blip r:embed="rId3" cstate="print"/>
            <a:stretch>
              <a:fillRect/>
            </a:stretch>
          </p:blipFill>
          <p:spPr>
            <a:xfrm>
              <a:off x="6800239" y="1265355"/>
              <a:ext cx="4093506" cy="1964630"/>
            </a:xfrm>
            <a:custGeom>
              <a:avLst/>
              <a:gdLst>
                <a:gd name="connsiteX0" fmla="*/ 447363 w 4171951"/>
                <a:gd name="connsiteY0" fmla="*/ 0 h 2376486"/>
                <a:gd name="connsiteX1" fmla="*/ 3726490 w 4171951"/>
                <a:gd name="connsiteY1" fmla="*/ 0 h 2376486"/>
                <a:gd name="connsiteX2" fmla="*/ 3714122 w 4171951"/>
                <a:gd name="connsiteY2" fmla="*/ 12368 h 2376486"/>
                <a:gd name="connsiteX3" fmla="*/ 4106526 w 4171951"/>
                <a:gd name="connsiteY3" fmla="*/ 12368 h 2376486"/>
                <a:gd name="connsiteX4" fmla="*/ 4162546 w 4171951"/>
                <a:gd name="connsiteY4" fmla="*/ 68387 h 2376486"/>
                <a:gd name="connsiteX5" fmla="*/ 4162545 w 4171951"/>
                <a:gd name="connsiteY5" fmla="*/ 429749 h 2376486"/>
                <a:gd name="connsiteX6" fmla="*/ 4171951 w 4171951"/>
                <a:gd name="connsiteY6" fmla="*/ 439155 h 2376486"/>
                <a:gd name="connsiteX7" fmla="*/ 4171951 w 4171951"/>
                <a:gd name="connsiteY7" fmla="*/ 1938848 h 2376486"/>
                <a:gd name="connsiteX8" fmla="*/ 4162545 w 4171951"/>
                <a:gd name="connsiteY8" fmla="*/ 1948254 h 2376486"/>
                <a:gd name="connsiteX9" fmla="*/ 4162546 w 4171951"/>
                <a:gd name="connsiteY9" fmla="*/ 2309616 h 2376486"/>
                <a:gd name="connsiteX10" fmla="*/ 4106526 w 4171951"/>
                <a:gd name="connsiteY10" fmla="*/ 2365635 h 2376486"/>
                <a:gd name="connsiteX11" fmla="*/ 3714122 w 4171951"/>
                <a:gd name="connsiteY11" fmla="*/ 2365635 h 2376486"/>
                <a:gd name="connsiteX12" fmla="*/ 3724973 w 4171951"/>
                <a:gd name="connsiteY12" fmla="*/ 2376486 h 2376486"/>
                <a:gd name="connsiteX13" fmla="*/ 448880 w 4171951"/>
                <a:gd name="connsiteY13" fmla="*/ 2376486 h 2376486"/>
                <a:gd name="connsiteX14" fmla="*/ 459730 w 4171951"/>
                <a:gd name="connsiteY14" fmla="*/ 2365635 h 2376486"/>
                <a:gd name="connsiteX15" fmla="*/ 67326 w 4171951"/>
                <a:gd name="connsiteY15" fmla="*/ 2365635 h 2376486"/>
                <a:gd name="connsiteX16" fmla="*/ 11306 w 4171951"/>
                <a:gd name="connsiteY16" fmla="*/ 2309616 h 2376486"/>
                <a:gd name="connsiteX17" fmla="*/ 11307 w 4171951"/>
                <a:gd name="connsiteY17" fmla="*/ 1948254 h 2376486"/>
                <a:gd name="connsiteX18" fmla="*/ 0 w 4171951"/>
                <a:gd name="connsiteY18" fmla="*/ 1936947 h 2376486"/>
                <a:gd name="connsiteX19" fmla="*/ 0 w 4171951"/>
                <a:gd name="connsiteY19" fmla="*/ 441057 h 2376486"/>
                <a:gd name="connsiteX20" fmla="*/ 11307 w 4171951"/>
                <a:gd name="connsiteY20" fmla="*/ 429749 h 2376486"/>
                <a:gd name="connsiteX21" fmla="*/ 11306 w 4171951"/>
                <a:gd name="connsiteY21" fmla="*/ 68387 h 2376486"/>
                <a:gd name="connsiteX22" fmla="*/ 67326 w 4171951"/>
                <a:gd name="connsiteY22" fmla="*/ 12368 h 2376486"/>
                <a:gd name="connsiteX23" fmla="*/ 459730 w 4171951"/>
                <a:gd name="connsiteY23" fmla="*/ 12368 h 237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71951" h="2376486">
                  <a:moveTo>
                    <a:pt x="447363" y="0"/>
                  </a:moveTo>
                  <a:lnTo>
                    <a:pt x="3726490" y="0"/>
                  </a:lnTo>
                  <a:lnTo>
                    <a:pt x="3714122" y="12368"/>
                  </a:lnTo>
                  <a:lnTo>
                    <a:pt x="4106526" y="12368"/>
                  </a:lnTo>
                  <a:lnTo>
                    <a:pt x="4162546" y="68387"/>
                  </a:lnTo>
                  <a:lnTo>
                    <a:pt x="4162545" y="429749"/>
                  </a:lnTo>
                  <a:lnTo>
                    <a:pt x="4171951" y="439155"/>
                  </a:lnTo>
                  <a:lnTo>
                    <a:pt x="4171951" y="1938848"/>
                  </a:lnTo>
                  <a:lnTo>
                    <a:pt x="4162545" y="1948254"/>
                  </a:lnTo>
                  <a:lnTo>
                    <a:pt x="4162546" y="2309616"/>
                  </a:lnTo>
                  <a:lnTo>
                    <a:pt x="4106526" y="2365635"/>
                  </a:lnTo>
                  <a:lnTo>
                    <a:pt x="3714122" y="2365635"/>
                  </a:lnTo>
                  <a:lnTo>
                    <a:pt x="3724973" y="2376486"/>
                  </a:lnTo>
                  <a:lnTo>
                    <a:pt x="448880" y="2376486"/>
                  </a:lnTo>
                  <a:lnTo>
                    <a:pt x="459730" y="2365635"/>
                  </a:lnTo>
                  <a:lnTo>
                    <a:pt x="67326" y="2365635"/>
                  </a:lnTo>
                  <a:lnTo>
                    <a:pt x="11306" y="2309616"/>
                  </a:lnTo>
                  <a:lnTo>
                    <a:pt x="11307" y="1948254"/>
                  </a:lnTo>
                  <a:lnTo>
                    <a:pt x="0" y="1936947"/>
                  </a:lnTo>
                  <a:lnTo>
                    <a:pt x="0" y="441057"/>
                  </a:lnTo>
                  <a:lnTo>
                    <a:pt x="11307" y="429749"/>
                  </a:lnTo>
                  <a:lnTo>
                    <a:pt x="11306" y="68387"/>
                  </a:lnTo>
                  <a:lnTo>
                    <a:pt x="67326" y="12368"/>
                  </a:lnTo>
                  <a:lnTo>
                    <a:pt x="459730" y="12368"/>
                  </a:lnTo>
                  <a:close/>
                </a:path>
              </a:pathLst>
            </a:custGeom>
          </p:spPr>
        </p:pic>
        <p:sp>
          <p:nvSpPr>
            <p:cNvPr id="24" name="矩形 23"/>
            <p:cNvSpPr/>
            <p:nvPr/>
          </p:nvSpPr>
          <p:spPr>
            <a:xfrm>
              <a:off x="6760066" y="1058669"/>
              <a:ext cx="4171951" cy="237648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任意多边形 90"/>
          <p:cNvSpPr/>
          <p:nvPr/>
        </p:nvSpPr>
        <p:spPr>
          <a:xfrm>
            <a:off x="6678692" y="1675409"/>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91"/>
          <p:cNvSpPr/>
          <p:nvPr/>
        </p:nvSpPr>
        <p:spPr>
          <a:xfrm flipH="1">
            <a:off x="10433792" y="1675409"/>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92"/>
          <p:cNvSpPr/>
          <p:nvPr/>
        </p:nvSpPr>
        <p:spPr>
          <a:xfrm flipV="1">
            <a:off x="6678692" y="3641807"/>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93"/>
          <p:cNvSpPr/>
          <p:nvPr/>
        </p:nvSpPr>
        <p:spPr>
          <a:xfrm flipH="1" flipV="1">
            <a:off x="10433792" y="3641807"/>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29"/>
          <p:cNvGrpSpPr/>
          <p:nvPr/>
        </p:nvGrpSpPr>
        <p:grpSpPr>
          <a:xfrm>
            <a:off x="10033970" y="4781788"/>
            <a:ext cx="850422" cy="850420"/>
            <a:chOff x="10072070" y="3804565"/>
            <a:chExt cx="850422" cy="850420"/>
          </a:xfrm>
        </p:grpSpPr>
        <p:sp>
          <p:nvSpPr>
            <p:cNvPr id="31" name="弧形 30"/>
            <p:cNvSpPr/>
            <p:nvPr/>
          </p:nvSpPr>
          <p:spPr>
            <a:xfrm flipH="1">
              <a:off x="10072070" y="3804565"/>
              <a:ext cx="850421" cy="850420"/>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2" name="弧形 31"/>
            <p:cNvSpPr/>
            <p:nvPr/>
          </p:nvSpPr>
          <p:spPr>
            <a:xfrm>
              <a:off x="10072071" y="3804565"/>
              <a:ext cx="850421" cy="850420"/>
            </a:xfrm>
            <a:prstGeom prst="arc">
              <a:avLst>
                <a:gd name="adj1" fmla="val 19108016"/>
                <a:gd name="adj2" fmla="val 94700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 name="组合 32"/>
          <p:cNvGrpSpPr/>
          <p:nvPr/>
        </p:nvGrpSpPr>
        <p:grpSpPr>
          <a:xfrm>
            <a:off x="10033970" y="4781788"/>
            <a:ext cx="850422" cy="850420"/>
            <a:chOff x="10072070" y="3804565"/>
            <a:chExt cx="850422" cy="850420"/>
          </a:xfrm>
        </p:grpSpPr>
        <p:sp>
          <p:nvSpPr>
            <p:cNvPr id="34" name="弧形 33"/>
            <p:cNvSpPr/>
            <p:nvPr/>
          </p:nvSpPr>
          <p:spPr>
            <a:xfrm>
              <a:off x="10072070" y="3804565"/>
              <a:ext cx="850421" cy="850420"/>
            </a:xfrm>
            <a:prstGeom prst="arc">
              <a:avLst>
                <a:gd name="adj1" fmla="val 16221398"/>
                <a:gd name="adj2" fmla="val 17074317"/>
              </a:avLst>
            </a:prstGeom>
            <a:ln w="25400">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35" name="弧形 34"/>
            <p:cNvSpPr/>
            <p:nvPr/>
          </p:nvSpPr>
          <p:spPr>
            <a:xfrm>
              <a:off x="10072071" y="3804565"/>
              <a:ext cx="850421" cy="850420"/>
            </a:xfrm>
            <a:prstGeom prst="arc">
              <a:avLst>
                <a:gd name="adj1" fmla="val 1732279"/>
                <a:gd name="adj2" fmla="val 2508284"/>
              </a:avLst>
            </a:prstGeom>
            <a:ln w="25400">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6" name="椭圆 35"/>
          <p:cNvSpPr/>
          <p:nvPr/>
        </p:nvSpPr>
        <p:spPr>
          <a:xfrm rot="5400000" flipH="1">
            <a:off x="9981567" y="4729384"/>
            <a:ext cx="955230" cy="955228"/>
          </a:xfrm>
          <a:prstGeom prst="ellipse">
            <a:avLst/>
          </a:prstGeom>
          <a:noFill/>
          <a:ln w="6350">
            <a:gradFill flip="none" rotWithShape="1">
              <a:gsLst>
                <a:gs pos="0">
                  <a:srgbClr val="62FFFF">
                    <a:alpha val="50000"/>
                  </a:srgbClr>
                </a:gs>
                <a:gs pos="82000">
                  <a:srgbClr val="62FFFF">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flipH="1">
            <a:off x="10157646" y="4914609"/>
            <a:ext cx="595036" cy="584775"/>
          </a:xfrm>
          <a:prstGeom prst="rect">
            <a:avLst/>
          </a:prstGeom>
          <a:noFill/>
        </p:spPr>
        <p:txBody>
          <a:bodyPr wrap="none" rtlCol="0">
            <a:spAutoFit/>
            <a:scene3d>
              <a:camera prst="orthographicFront"/>
              <a:lightRig rig="balanced" dir="t">
                <a:rot lat="0" lon="0" rev="2100000"/>
              </a:lightRig>
            </a:scene3d>
            <a:sp3d extrusionH="57150" prstMaterial="metal">
              <a:bevelT w="38100" h="25400"/>
              <a:contourClr>
                <a:schemeClr val="bg2"/>
              </a:contourClr>
            </a:sp3d>
          </a:bodyPr>
          <a:lstStyle/>
          <a:p>
            <a:pPr algn="ctr"/>
            <a:r>
              <a:rPr lang="zh-CN" altLang="en-US" sz="3200" b="1" dirty="0" smtClean="0">
                <a:ln w="50800"/>
                <a:solidFill>
                  <a:schemeClr val="bg1">
                    <a:shade val="50000"/>
                  </a:schemeClr>
                </a:solidFill>
                <a:latin typeface="Agency FB" panose="020B0503020202020204" pitchFamily="34" charset="0"/>
                <a:ea typeface="锐字锐线俏皮简1.0" panose="02010604000000000000" pitchFamily="2" charset="-122"/>
              </a:rPr>
              <a:t>路</a:t>
            </a:r>
            <a:endParaRPr lang="zh-CN" altLang="en-US" sz="3200" b="1" dirty="0">
              <a:ln w="50800"/>
              <a:solidFill>
                <a:schemeClr val="bg1">
                  <a:shade val="50000"/>
                </a:schemeClr>
              </a:solidFill>
              <a:latin typeface="Agency FB" panose="020B0503020202020204" pitchFamily="34" charset="0"/>
              <a:ea typeface="锐字锐线俏皮简1.0" panose="02010604000000000000" pitchFamily="2" charset="-122"/>
            </a:endParaRPr>
          </a:p>
        </p:txBody>
      </p:sp>
      <p:grpSp>
        <p:nvGrpSpPr>
          <p:cNvPr id="8" name="组合 39"/>
          <p:cNvGrpSpPr/>
          <p:nvPr/>
        </p:nvGrpSpPr>
        <p:grpSpPr>
          <a:xfrm>
            <a:off x="1501572" y="3900185"/>
            <a:ext cx="3620934" cy="2036616"/>
            <a:chOff x="1163099" y="3793750"/>
            <a:chExt cx="4225194" cy="2376486"/>
          </a:xfrm>
        </p:grpSpPr>
        <p:pic>
          <p:nvPicPr>
            <p:cNvPr id="41" name="图片 40"/>
            <p:cNvPicPr>
              <a:picLocks noChangeAspect="1"/>
            </p:cNvPicPr>
            <p:nvPr/>
          </p:nvPicPr>
          <p:blipFill>
            <a:blip r:embed="rId4" cstate="print"/>
            <a:stretch>
              <a:fillRect/>
            </a:stretch>
          </p:blipFill>
          <p:spPr>
            <a:xfrm>
              <a:off x="1163099" y="3848339"/>
              <a:ext cx="4225194" cy="2269053"/>
            </a:xfrm>
            <a:custGeom>
              <a:avLst/>
              <a:gdLst>
                <a:gd name="connsiteX0" fmla="*/ 447363 w 4171951"/>
                <a:gd name="connsiteY0" fmla="*/ 0 h 2376486"/>
                <a:gd name="connsiteX1" fmla="*/ 3726490 w 4171951"/>
                <a:gd name="connsiteY1" fmla="*/ 0 h 2376486"/>
                <a:gd name="connsiteX2" fmla="*/ 3714122 w 4171951"/>
                <a:gd name="connsiteY2" fmla="*/ 12368 h 2376486"/>
                <a:gd name="connsiteX3" fmla="*/ 4106526 w 4171951"/>
                <a:gd name="connsiteY3" fmla="*/ 12368 h 2376486"/>
                <a:gd name="connsiteX4" fmla="*/ 4162546 w 4171951"/>
                <a:gd name="connsiteY4" fmla="*/ 68387 h 2376486"/>
                <a:gd name="connsiteX5" fmla="*/ 4162545 w 4171951"/>
                <a:gd name="connsiteY5" fmla="*/ 429749 h 2376486"/>
                <a:gd name="connsiteX6" fmla="*/ 4171951 w 4171951"/>
                <a:gd name="connsiteY6" fmla="*/ 439155 h 2376486"/>
                <a:gd name="connsiteX7" fmla="*/ 4171951 w 4171951"/>
                <a:gd name="connsiteY7" fmla="*/ 1938848 h 2376486"/>
                <a:gd name="connsiteX8" fmla="*/ 4162545 w 4171951"/>
                <a:gd name="connsiteY8" fmla="*/ 1948254 h 2376486"/>
                <a:gd name="connsiteX9" fmla="*/ 4162546 w 4171951"/>
                <a:gd name="connsiteY9" fmla="*/ 2309616 h 2376486"/>
                <a:gd name="connsiteX10" fmla="*/ 4106526 w 4171951"/>
                <a:gd name="connsiteY10" fmla="*/ 2365635 h 2376486"/>
                <a:gd name="connsiteX11" fmla="*/ 3714122 w 4171951"/>
                <a:gd name="connsiteY11" fmla="*/ 2365635 h 2376486"/>
                <a:gd name="connsiteX12" fmla="*/ 3724973 w 4171951"/>
                <a:gd name="connsiteY12" fmla="*/ 2376486 h 2376486"/>
                <a:gd name="connsiteX13" fmla="*/ 448880 w 4171951"/>
                <a:gd name="connsiteY13" fmla="*/ 2376486 h 2376486"/>
                <a:gd name="connsiteX14" fmla="*/ 459730 w 4171951"/>
                <a:gd name="connsiteY14" fmla="*/ 2365635 h 2376486"/>
                <a:gd name="connsiteX15" fmla="*/ 67326 w 4171951"/>
                <a:gd name="connsiteY15" fmla="*/ 2365635 h 2376486"/>
                <a:gd name="connsiteX16" fmla="*/ 11306 w 4171951"/>
                <a:gd name="connsiteY16" fmla="*/ 2309616 h 2376486"/>
                <a:gd name="connsiteX17" fmla="*/ 11307 w 4171951"/>
                <a:gd name="connsiteY17" fmla="*/ 1948254 h 2376486"/>
                <a:gd name="connsiteX18" fmla="*/ 0 w 4171951"/>
                <a:gd name="connsiteY18" fmla="*/ 1936947 h 2376486"/>
                <a:gd name="connsiteX19" fmla="*/ 0 w 4171951"/>
                <a:gd name="connsiteY19" fmla="*/ 441057 h 2376486"/>
                <a:gd name="connsiteX20" fmla="*/ 11307 w 4171951"/>
                <a:gd name="connsiteY20" fmla="*/ 429749 h 2376486"/>
                <a:gd name="connsiteX21" fmla="*/ 11306 w 4171951"/>
                <a:gd name="connsiteY21" fmla="*/ 68387 h 2376486"/>
                <a:gd name="connsiteX22" fmla="*/ 67326 w 4171951"/>
                <a:gd name="connsiteY22" fmla="*/ 12368 h 2376486"/>
                <a:gd name="connsiteX23" fmla="*/ 459730 w 4171951"/>
                <a:gd name="connsiteY23" fmla="*/ 12368 h 237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71951" h="2376486">
                  <a:moveTo>
                    <a:pt x="447363" y="0"/>
                  </a:moveTo>
                  <a:lnTo>
                    <a:pt x="3726490" y="0"/>
                  </a:lnTo>
                  <a:lnTo>
                    <a:pt x="3714122" y="12368"/>
                  </a:lnTo>
                  <a:lnTo>
                    <a:pt x="4106526" y="12368"/>
                  </a:lnTo>
                  <a:lnTo>
                    <a:pt x="4162546" y="68387"/>
                  </a:lnTo>
                  <a:lnTo>
                    <a:pt x="4162545" y="429749"/>
                  </a:lnTo>
                  <a:lnTo>
                    <a:pt x="4171951" y="439155"/>
                  </a:lnTo>
                  <a:lnTo>
                    <a:pt x="4171951" y="1938848"/>
                  </a:lnTo>
                  <a:lnTo>
                    <a:pt x="4162545" y="1948254"/>
                  </a:lnTo>
                  <a:lnTo>
                    <a:pt x="4162546" y="2309616"/>
                  </a:lnTo>
                  <a:lnTo>
                    <a:pt x="4106526" y="2365635"/>
                  </a:lnTo>
                  <a:lnTo>
                    <a:pt x="3714122" y="2365635"/>
                  </a:lnTo>
                  <a:lnTo>
                    <a:pt x="3724973" y="2376486"/>
                  </a:lnTo>
                  <a:lnTo>
                    <a:pt x="448880" y="2376486"/>
                  </a:lnTo>
                  <a:lnTo>
                    <a:pt x="459730" y="2365635"/>
                  </a:lnTo>
                  <a:lnTo>
                    <a:pt x="67326" y="2365635"/>
                  </a:lnTo>
                  <a:lnTo>
                    <a:pt x="11306" y="2309616"/>
                  </a:lnTo>
                  <a:lnTo>
                    <a:pt x="11307" y="1948254"/>
                  </a:lnTo>
                  <a:lnTo>
                    <a:pt x="0" y="1936947"/>
                  </a:lnTo>
                  <a:lnTo>
                    <a:pt x="0" y="441057"/>
                  </a:lnTo>
                  <a:lnTo>
                    <a:pt x="11307" y="429749"/>
                  </a:lnTo>
                  <a:lnTo>
                    <a:pt x="11306" y="68387"/>
                  </a:lnTo>
                  <a:lnTo>
                    <a:pt x="67326" y="12368"/>
                  </a:lnTo>
                  <a:lnTo>
                    <a:pt x="459730" y="12368"/>
                  </a:lnTo>
                  <a:close/>
                </a:path>
              </a:pathLst>
            </a:custGeom>
          </p:spPr>
        </p:pic>
        <p:sp>
          <p:nvSpPr>
            <p:cNvPr id="42" name="矩形 41"/>
            <p:cNvSpPr/>
            <p:nvPr/>
          </p:nvSpPr>
          <p:spPr>
            <a:xfrm>
              <a:off x="1177432" y="3793750"/>
              <a:ext cx="4171951" cy="237648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任意多边形 101"/>
          <p:cNvSpPr/>
          <p:nvPr/>
        </p:nvSpPr>
        <p:spPr>
          <a:xfrm flipH="1">
            <a:off x="4964507" y="3723932"/>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102"/>
          <p:cNvSpPr/>
          <p:nvPr/>
        </p:nvSpPr>
        <p:spPr>
          <a:xfrm>
            <a:off x="1209407" y="3723932"/>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03"/>
          <p:cNvSpPr/>
          <p:nvPr/>
        </p:nvSpPr>
        <p:spPr>
          <a:xfrm flipH="1" flipV="1">
            <a:off x="4964507" y="5690330"/>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104"/>
          <p:cNvSpPr/>
          <p:nvPr/>
        </p:nvSpPr>
        <p:spPr>
          <a:xfrm flipV="1">
            <a:off x="1209407" y="5690330"/>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46"/>
          <p:cNvGrpSpPr/>
          <p:nvPr/>
        </p:nvGrpSpPr>
        <p:grpSpPr>
          <a:xfrm>
            <a:off x="2214372" y="2071678"/>
            <a:ext cx="3214284" cy="1312246"/>
            <a:chOff x="-2286766" y="1787957"/>
            <a:chExt cx="3214284" cy="1312246"/>
          </a:xfrm>
        </p:grpSpPr>
        <p:sp>
          <p:nvSpPr>
            <p:cNvPr id="57" name="矩形 56"/>
            <p:cNvSpPr/>
            <p:nvPr/>
          </p:nvSpPr>
          <p:spPr>
            <a:xfrm>
              <a:off x="-2286766" y="2140581"/>
              <a:ext cx="3214284" cy="959622"/>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20000"/>
                </a:lnSpc>
              </a:pPr>
              <a:r>
                <a:rPr lang="zh-CN" altLang="en-US" sz="1200" b="1" dirty="0" smtClean="0">
                  <a:ln w="50800"/>
                  <a:solidFill>
                    <a:schemeClr val="bg1">
                      <a:shade val="50000"/>
                    </a:schemeClr>
                  </a:solidFill>
                  <a:latin typeface="Arial"/>
                  <a:ea typeface="微软雅黑"/>
                </a:rPr>
                <a:t>在</a:t>
              </a:r>
              <a:r>
                <a:rPr lang="zh-CN" altLang="en-US" sz="1200" b="1" dirty="0" smtClean="0">
                  <a:ln w="50800"/>
                  <a:solidFill>
                    <a:schemeClr val="bg1">
                      <a:shade val="50000"/>
                    </a:schemeClr>
                  </a:solidFill>
                  <a:latin typeface="Arial"/>
                  <a:ea typeface="微软雅黑"/>
                </a:rPr>
                <a:t>设计中采用无刷电调，设置</a:t>
              </a:r>
              <a:r>
                <a:rPr lang="en-US" altLang="zh-CN" sz="1200" b="1" dirty="0" smtClean="0">
                  <a:ln w="50800"/>
                  <a:solidFill>
                    <a:schemeClr val="bg1">
                      <a:shade val="50000"/>
                    </a:schemeClr>
                  </a:solidFill>
                  <a:latin typeface="Arial"/>
                  <a:ea typeface="微软雅黑"/>
                </a:rPr>
                <a:t>400hz</a:t>
              </a:r>
              <a:r>
                <a:rPr lang="zh-CN" altLang="en-US" sz="1200" b="1" dirty="0" smtClean="0">
                  <a:ln w="50800"/>
                  <a:solidFill>
                    <a:schemeClr val="bg1">
                      <a:shade val="50000"/>
                    </a:schemeClr>
                  </a:solidFill>
                  <a:latin typeface="Arial"/>
                  <a:ea typeface="微软雅黑"/>
                </a:rPr>
                <a:t>频率，因为</a:t>
              </a:r>
              <a:r>
                <a:rPr lang="en-US" altLang="zh-CN" sz="1200" b="1" dirty="0" smtClean="0">
                  <a:ln w="50800"/>
                  <a:solidFill>
                    <a:schemeClr val="bg1">
                      <a:shade val="50000"/>
                    </a:schemeClr>
                  </a:solidFill>
                  <a:latin typeface="Arial"/>
                  <a:ea typeface="微软雅黑"/>
                </a:rPr>
                <a:t>400hz</a:t>
              </a:r>
              <a:r>
                <a:rPr lang="zh-CN" altLang="en-US" sz="1200" b="1" dirty="0" smtClean="0">
                  <a:ln w="50800"/>
                  <a:solidFill>
                    <a:schemeClr val="bg1">
                      <a:shade val="50000"/>
                    </a:schemeClr>
                  </a:solidFill>
                  <a:latin typeface="Arial"/>
                  <a:ea typeface="微软雅黑"/>
                </a:rPr>
                <a:t>的周期是</a:t>
              </a:r>
              <a:r>
                <a:rPr lang="en-US" altLang="zh-CN" sz="1200" b="1" dirty="0" smtClean="0">
                  <a:ln w="50800"/>
                  <a:solidFill>
                    <a:schemeClr val="bg1">
                      <a:shade val="50000"/>
                    </a:schemeClr>
                  </a:solidFill>
                  <a:latin typeface="Arial"/>
                  <a:ea typeface="微软雅黑"/>
                </a:rPr>
                <a:t>2.5ms ,</a:t>
              </a:r>
              <a:r>
                <a:rPr lang="zh-CN" altLang="en-US" sz="1200" b="1" dirty="0" smtClean="0">
                  <a:ln w="50800"/>
                  <a:solidFill>
                    <a:schemeClr val="bg1">
                      <a:shade val="50000"/>
                    </a:schemeClr>
                  </a:solidFill>
                  <a:latin typeface="Arial"/>
                  <a:ea typeface="微软雅黑"/>
                </a:rPr>
                <a:t>而电调的中油门的范围是</a:t>
              </a:r>
              <a:r>
                <a:rPr lang="en-US" altLang="zh-CN" sz="1200" b="1" dirty="0" smtClean="0">
                  <a:ln w="50800"/>
                  <a:solidFill>
                    <a:schemeClr val="bg1">
                      <a:shade val="50000"/>
                    </a:schemeClr>
                  </a:solidFill>
                  <a:latin typeface="Arial"/>
                  <a:ea typeface="微软雅黑"/>
                </a:rPr>
                <a:t>1.0-20ms</a:t>
              </a:r>
              <a:r>
                <a:rPr lang="zh-CN" altLang="en-US" sz="1200" b="1" dirty="0" smtClean="0">
                  <a:ln w="50800"/>
                  <a:solidFill>
                    <a:schemeClr val="bg1">
                      <a:shade val="50000"/>
                    </a:schemeClr>
                  </a:solidFill>
                  <a:latin typeface="Arial"/>
                  <a:ea typeface="微软雅黑"/>
                </a:rPr>
                <a:t>之间，也就是</a:t>
              </a:r>
              <a:r>
                <a:rPr lang="en-US" altLang="zh-CN" sz="1200" b="1" dirty="0" smtClean="0">
                  <a:ln w="50800"/>
                  <a:solidFill>
                    <a:schemeClr val="bg1">
                      <a:shade val="50000"/>
                    </a:schemeClr>
                  </a:solidFill>
                  <a:latin typeface="Arial"/>
                  <a:ea typeface="微软雅黑"/>
                </a:rPr>
                <a:t>1.1-1.9ms </a:t>
              </a:r>
              <a:r>
                <a:rPr lang="zh-CN" altLang="en-US" sz="1200" b="1" dirty="0" smtClean="0">
                  <a:ln w="50800"/>
                  <a:solidFill>
                    <a:schemeClr val="bg1">
                      <a:shade val="50000"/>
                    </a:schemeClr>
                  </a:solidFill>
                  <a:latin typeface="Arial"/>
                  <a:ea typeface="微软雅黑"/>
                </a:rPr>
                <a:t>。所以</a:t>
              </a:r>
              <a:r>
                <a:rPr lang="en-US" altLang="zh-CN" sz="1200" b="1" dirty="0" smtClean="0">
                  <a:ln w="50800"/>
                  <a:solidFill>
                    <a:schemeClr val="bg1">
                      <a:shade val="50000"/>
                    </a:schemeClr>
                  </a:solidFill>
                  <a:latin typeface="Arial"/>
                  <a:ea typeface="微软雅黑"/>
                </a:rPr>
                <a:t>400hz</a:t>
              </a:r>
              <a:r>
                <a:rPr lang="zh-CN" altLang="en-US" sz="1200" b="1" dirty="0" smtClean="0">
                  <a:ln w="50800"/>
                  <a:solidFill>
                    <a:schemeClr val="bg1">
                      <a:shade val="50000"/>
                    </a:schemeClr>
                  </a:solidFill>
                  <a:latin typeface="Arial"/>
                  <a:ea typeface="微软雅黑"/>
                </a:rPr>
                <a:t>频率是最接近这个范围的。</a:t>
              </a:r>
            </a:p>
          </p:txBody>
        </p:sp>
        <p:sp>
          <p:nvSpPr>
            <p:cNvPr id="58" name="矩形 57"/>
            <p:cNvSpPr/>
            <p:nvPr/>
          </p:nvSpPr>
          <p:spPr>
            <a:xfrm>
              <a:off x="-2286766" y="1787957"/>
              <a:ext cx="2108269" cy="396134"/>
            </a:xfrm>
            <a:prstGeom prst="rect">
              <a:avLst/>
            </a:prstGeom>
            <a:noFill/>
          </p:spPr>
          <p:txBody>
            <a:bodyPr wrap="non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nSpc>
                  <a:spcPct val="120000"/>
                </a:lnSpc>
              </a:pPr>
              <a:r>
                <a:rPr lang="zh-CN" altLang="en-US" b="1" dirty="0" smtClean="0">
                  <a:ln w="50800"/>
                  <a:solidFill>
                    <a:schemeClr val="bg1">
                      <a:shade val="50000"/>
                    </a:schemeClr>
                  </a:solidFill>
                  <a:latin typeface="Arial"/>
                  <a:ea typeface="微软雅黑"/>
                </a:rPr>
                <a:t>电机驱动电路</a:t>
              </a:r>
              <a:r>
                <a:rPr lang="zh-CN" altLang="en-US" b="1" dirty="0" smtClean="0">
                  <a:ln w="50800"/>
                  <a:solidFill>
                    <a:schemeClr val="bg1">
                      <a:shade val="50000"/>
                    </a:schemeClr>
                  </a:solidFill>
                  <a:latin typeface="Arial"/>
                  <a:ea typeface="微软雅黑"/>
                </a:rPr>
                <a:t>设计</a:t>
              </a:r>
              <a:endParaRPr lang="zh-CN" altLang="en-US" b="1" dirty="0">
                <a:ln/>
                <a:solidFill>
                  <a:schemeClr val="accent3"/>
                </a:solidFill>
                <a:latin typeface="Arial"/>
                <a:ea typeface="微软雅黑"/>
              </a:endParaRPr>
            </a:p>
          </p:txBody>
        </p:sp>
      </p:grpSp>
      <p:grpSp>
        <p:nvGrpSpPr>
          <p:cNvPr id="14" name="组合 58"/>
          <p:cNvGrpSpPr/>
          <p:nvPr/>
        </p:nvGrpSpPr>
        <p:grpSpPr>
          <a:xfrm>
            <a:off x="6624945" y="4659427"/>
            <a:ext cx="3214284" cy="1090647"/>
            <a:chOff x="-2720278" y="1976598"/>
            <a:chExt cx="3214284" cy="1090647"/>
          </a:xfrm>
        </p:grpSpPr>
        <p:sp>
          <p:nvSpPr>
            <p:cNvPr id="60" name="矩形 59"/>
            <p:cNvSpPr/>
            <p:nvPr/>
          </p:nvSpPr>
          <p:spPr>
            <a:xfrm>
              <a:off x="-2720278" y="2329222"/>
              <a:ext cx="3214284" cy="738023"/>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gn="r">
                <a:lnSpc>
                  <a:spcPct val="120000"/>
                </a:lnSpc>
              </a:pPr>
              <a:r>
                <a:rPr lang="zh-CN" altLang="en-US" sz="1200" b="1" dirty="0" smtClean="0">
                  <a:ln w="50800"/>
                  <a:solidFill>
                    <a:schemeClr val="bg1">
                      <a:shade val="50000"/>
                    </a:schemeClr>
                  </a:solidFill>
                  <a:latin typeface="Arial"/>
                  <a:ea typeface="微软雅黑"/>
                </a:rPr>
                <a:t>在设计中引入无线参数给定的思想</a:t>
              </a:r>
              <a:r>
                <a:rPr lang="en-US" altLang="zh-CN" sz="1200" b="1" dirty="0" smtClean="0">
                  <a:ln w="50800"/>
                  <a:solidFill>
                    <a:schemeClr val="bg1">
                      <a:shade val="50000"/>
                    </a:schemeClr>
                  </a:solidFill>
                  <a:latin typeface="Arial"/>
                  <a:ea typeface="微软雅黑"/>
                </a:rPr>
                <a:t>, </a:t>
              </a:r>
              <a:r>
                <a:rPr lang="zh-CN" altLang="en-US" sz="1200" b="1" dirty="0" smtClean="0">
                  <a:ln w="50800"/>
                  <a:solidFill>
                    <a:schemeClr val="bg1">
                      <a:shade val="50000"/>
                    </a:schemeClr>
                  </a:solidFill>
                  <a:latin typeface="Arial"/>
                  <a:ea typeface="微软雅黑"/>
                </a:rPr>
                <a:t>设计了无线收发电路</a:t>
              </a:r>
              <a:r>
                <a:rPr lang="en-US" altLang="zh-CN" sz="1200" b="1" dirty="0" smtClean="0">
                  <a:ln w="50800"/>
                  <a:solidFill>
                    <a:schemeClr val="bg1">
                      <a:shade val="50000"/>
                    </a:schemeClr>
                  </a:solidFill>
                  <a:latin typeface="Arial"/>
                  <a:ea typeface="微软雅黑"/>
                </a:rPr>
                <a:t>, </a:t>
              </a:r>
              <a:r>
                <a:rPr lang="zh-CN" altLang="en-US" sz="1200" b="1" dirty="0" smtClean="0">
                  <a:ln w="50800"/>
                  <a:solidFill>
                    <a:schemeClr val="bg1">
                      <a:shade val="50000"/>
                    </a:schemeClr>
                  </a:solidFill>
                  <a:latin typeface="Arial"/>
                  <a:ea typeface="微软雅黑"/>
                </a:rPr>
                <a:t>采用</a:t>
              </a:r>
              <a:r>
                <a:rPr lang="en-US" altLang="zh-CN" sz="1200" b="1" dirty="0" smtClean="0">
                  <a:ln w="50800"/>
                  <a:solidFill>
                    <a:schemeClr val="bg1">
                      <a:shade val="50000"/>
                    </a:schemeClr>
                  </a:solidFill>
                  <a:latin typeface="Arial"/>
                  <a:ea typeface="微软雅黑"/>
                </a:rPr>
                <a:t>n RF24L01</a:t>
              </a:r>
              <a:r>
                <a:rPr lang="zh-CN" altLang="en-US" sz="1200" b="1" dirty="0" smtClean="0">
                  <a:ln w="50800"/>
                  <a:solidFill>
                    <a:schemeClr val="bg1">
                      <a:shade val="50000"/>
                    </a:schemeClr>
                  </a:solidFill>
                  <a:latin typeface="Arial"/>
                  <a:ea typeface="微软雅黑"/>
                </a:rPr>
                <a:t>无线模块实现数据的无线收发。</a:t>
              </a:r>
            </a:p>
          </p:txBody>
        </p:sp>
        <p:sp>
          <p:nvSpPr>
            <p:cNvPr id="61" name="矩形 60"/>
            <p:cNvSpPr/>
            <p:nvPr/>
          </p:nvSpPr>
          <p:spPr>
            <a:xfrm>
              <a:off x="-1537319" y="1976598"/>
              <a:ext cx="2031325" cy="396134"/>
            </a:xfrm>
            <a:prstGeom prst="rect">
              <a:avLst/>
            </a:prstGeom>
            <a:noFill/>
          </p:spPr>
          <p:txBody>
            <a:bodyPr wrap="non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gn="r">
                <a:lnSpc>
                  <a:spcPct val="120000"/>
                </a:lnSpc>
              </a:pPr>
              <a:r>
                <a:rPr lang="zh-CN" altLang="en-US" b="1" dirty="0" smtClean="0">
                  <a:ln/>
                  <a:solidFill>
                    <a:schemeClr val="accent3"/>
                  </a:solidFill>
                  <a:latin typeface="Arial"/>
                  <a:ea typeface="微软雅黑"/>
                </a:rPr>
                <a:t>无线收发电路设计</a:t>
              </a:r>
              <a:endParaRPr lang="zh-CN" altLang="en-US" b="1" dirty="0">
                <a:ln/>
                <a:solidFill>
                  <a:schemeClr val="accent3"/>
                </a:solidFill>
                <a:latin typeface="Arial"/>
                <a:ea typeface="微软雅黑"/>
              </a:endParaRPr>
            </a:p>
          </p:txBody>
        </p:sp>
      </p:grpSp>
      <p:pic>
        <p:nvPicPr>
          <p:cNvPr id="47" name="图片 46"/>
          <p:cNvPicPr>
            <a:picLocks noChangeAspect="1"/>
          </p:cNvPicPr>
          <p:nvPr/>
        </p:nvPicPr>
        <p:blipFill rotWithShape="1">
          <a:blip r:embed="rId5" cstate="print"/>
          <a:srcRect b="46489"/>
          <a:stretch>
            <a:fillRect/>
          </a:stretch>
        </p:blipFill>
        <p:spPr>
          <a:xfrm>
            <a:off x="208750" y="314659"/>
            <a:ext cx="877900" cy="580691"/>
          </a:xfrm>
          <a:prstGeom prst="rect">
            <a:avLst/>
          </a:prstGeom>
        </p:spPr>
      </p:pic>
      <p:sp>
        <p:nvSpPr>
          <p:cNvPr id="48" name="圆角矩形 47"/>
          <p:cNvSpPr/>
          <p:nvPr/>
        </p:nvSpPr>
        <p:spPr>
          <a:xfrm>
            <a:off x="647700" y="198734"/>
            <a:ext cx="5105400" cy="812540"/>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硬件电路设计</a:t>
            </a:r>
          </a:p>
        </p:txBody>
      </p:sp>
    </p:spTree>
    <p:extLst>
      <p:ext uri="{BB962C8B-B14F-4D97-AF65-F5344CB8AC3E}">
        <p14:creationId xmlns="" xmlns:p14="http://schemas.microsoft.com/office/powerpoint/2010/main" val="28430619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700"/>
                            </p:stCondLst>
                            <p:childTnLst>
                              <p:par>
                                <p:cTn id="21" presetID="45" presetClass="entr" presetSubtype="0" fill="hold" grpId="0" nodeType="afterEffect">
                                  <p:stCondLst>
                                    <p:cond delay="0"/>
                                  </p:stCondLst>
                                  <p:iterate type="lt">
                                    <p:tmPct val="10000"/>
                                  </p:iterate>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anim calcmode="lin" valueType="num">
                                      <p:cBhvr>
                                        <p:cTn id="24" dur="500" fill="hold"/>
                                        <p:tgtEl>
                                          <p:spTgt spid="21"/>
                                        </p:tgtEl>
                                        <p:attrNameLst>
                                          <p:attrName>ppt_w</p:attrName>
                                        </p:attrNameLst>
                                      </p:cBhvr>
                                      <p:tavLst>
                                        <p:tav tm="0" fmla="#ppt_w*sin(2.5*pi*$)">
                                          <p:val>
                                            <p:fltVal val="0"/>
                                          </p:val>
                                        </p:tav>
                                        <p:tav tm="100000">
                                          <p:val>
                                            <p:fltVal val="1"/>
                                          </p:val>
                                        </p:tav>
                                      </p:tavLst>
                                    </p:anim>
                                    <p:anim calcmode="lin" valueType="num">
                                      <p:cBhvr>
                                        <p:cTn id="25" dur="500" fill="hold"/>
                                        <p:tgtEl>
                                          <p:spTgt spid="21"/>
                                        </p:tgtEl>
                                        <p:attrNameLst>
                                          <p:attrName>ppt_h</p:attrName>
                                        </p:attrNameLst>
                                      </p:cBhvr>
                                      <p:tavLst>
                                        <p:tav tm="0">
                                          <p:val>
                                            <p:strVal val="#ppt_h"/>
                                          </p:val>
                                        </p:tav>
                                        <p:tav tm="100000">
                                          <p:val>
                                            <p:strVal val="#ppt_h"/>
                                          </p:val>
                                        </p:tav>
                                      </p:tavLst>
                                    </p:anim>
                                  </p:childTnLst>
                                </p:cTn>
                              </p:par>
                            </p:childTnLst>
                          </p:cTn>
                        </p:par>
                        <p:par>
                          <p:cTn id="26" fill="hold">
                            <p:stCondLst>
                              <p:cond delay="1200"/>
                            </p:stCondLst>
                            <p:childTnLst>
                              <p:par>
                                <p:cTn id="27" presetID="22" presetClass="entr" presetSubtype="8"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par>
                          <p:cTn id="30" fill="hold">
                            <p:stCondLst>
                              <p:cond delay="1700"/>
                            </p:stCondLst>
                            <p:childTnLst>
                              <p:par>
                                <p:cTn id="31" presetID="23" presetClass="entr" presetSubtype="3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strVal val="(6*min(max(#ppt_w*#ppt_h,.3),1)-7.4)/-.7*#ppt_w"/>
                                          </p:val>
                                        </p:tav>
                                        <p:tav tm="100000">
                                          <p:val>
                                            <p:strVal val="#ppt_w"/>
                                          </p:val>
                                        </p:tav>
                                      </p:tavLst>
                                    </p:anim>
                                    <p:anim calcmode="lin" valueType="num">
                                      <p:cBhvr>
                                        <p:cTn id="34" dur="500" fill="hold"/>
                                        <p:tgtEl>
                                          <p:spTgt spid="25"/>
                                        </p:tgtEl>
                                        <p:attrNameLst>
                                          <p:attrName>ppt_h</p:attrName>
                                        </p:attrNameLst>
                                      </p:cBhvr>
                                      <p:tavLst>
                                        <p:tav tm="0">
                                          <p:val>
                                            <p:strVal val="(6*min(max(#ppt_w*#ppt_h,.3),1)-7.4)/-.7*#ppt_h"/>
                                          </p:val>
                                        </p:tav>
                                        <p:tav tm="100000">
                                          <p:val>
                                            <p:strVal val="#ppt_h"/>
                                          </p:val>
                                        </p:tav>
                                      </p:tavLst>
                                    </p:anim>
                                    <p:anim calcmode="lin" valueType="num">
                                      <p:cBhvr>
                                        <p:cTn id="35" dur="500" fill="hold"/>
                                        <p:tgtEl>
                                          <p:spTgt spid="25"/>
                                        </p:tgtEl>
                                        <p:attrNameLst>
                                          <p:attrName>ppt_x</p:attrName>
                                        </p:attrNameLst>
                                      </p:cBhvr>
                                      <p:tavLst>
                                        <p:tav tm="0">
                                          <p:val>
                                            <p:fltVal val="0.5"/>
                                          </p:val>
                                        </p:tav>
                                        <p:tav tm="100000">
                                          <p:val>
                                            <p:strVal val="#ppt_x"/>
                                          </p:val>
                                        </p:tav>
                                      </p:tavLst>
                                    </p:anim>
                                    <p:anim calcmode="lin" valueType="num">
                                      <p:cBhvr>
                                        <p:cTn id="36" dur="500" fill="hold"/>
                                        <p:tgtEl>
                                          <p:spTgt spid="25"/>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strVal val="(6*min(max(#ppt_w*#ppt_h,.3),1)-7.4)/-.7*#ppt_w"/>
                                          </p:val>
                                        </p:tav>
                                        <p:tav tm="100000">
                                          <p:val>
                                            <p:strVal val="#ppt_w"/>
                                          </p:val>
                                        </p:tav>
                                      </p:tavLst>
                                    </p:anim>
                                    <p:anim calcmode="lin" valueType="num">
                                      <p:cBhvr>
                                        <p:cTn id="40" dur="500" fill="hold"/>
                                        <p:tgtEl>
                                          <p:spTgt spid="27"/>
                                        </p:tgtEl>
                                        <p:attrNameLst>
                                          <p:attrName>ppt_h</p:attrName>
                                        </p:attrNameLst>
                                      </p:cBhvr>
                                      <p:tavLst>
                                        <p:tav tm="0">
                                          <p:val>
                                            <p:strVal val="(6*min(max(#ppt_w*#ppt_h,.3),1)-7.4)/-.7*#ppt_h"/>
                                          </p:val>
                                        </p:tav>
                                        <p:tav tm="100000">
                                          <p:val>
                                            <p:strVal val="#ppt_h"/>
                                          </p:val>
                                        </p:tav>
                                      </p:tavLst>
                                    </p:anim>
                                    <p:anim calcmode="lin" valueType="num">
                                      <p:cBhvr>
                                        <p:cTn id="41" dur="500" fill="hold"/>
                                        <p:tgtEl>
                                          <p:spTgt spid="27"/>
                                        </p:tgtEl>
                                        <p:attrNameLst>
                                          <p:attrName>ppt_x</p:attrName>
                                        </p:attrNameLst>
                                      </p:cBhvr>
                                      <p:tavLst>
                                        <p:tav tm="0">
                                          <p:val>
                                            <p:fltVal val="0.5"/>
                                          </p:val>
                                        </p:tav>
                                        <p:tav tm="100000">
                                          <p:val>
                                            <p:strVal val="#ppt_x"/>
                                          </p:val>
                                        </p:tav>
                                      </p:tavLst>
                                    </p:anim>
                                    <p:anim calcmode="lin" valueType="num">
                                      <p:cBhvr>
                                        <p:cTn id="42" dur="500" fill="hold"/>
                                        <p:tgtEl>
                                          <p:spTgt spid="27"/>
                                        </p:tgtEl>
                                        <p:attrNameLst>
                                          <p:attrName>ppt_y</p:attrName>
                                        </p:attrNameLst>
                                      </p:cBhvr>
                                      <p:tavLst>
                                        <p:tav tm="0">
                                          <p:val>
                                            <p:strVal val="1+(6*min(max(#ppt_w*#ppt_h,.3),1)-7.4)/-.7*#ppt_h/2"/>
                                          </p:val>
                                        </p:tav>
                                        <p:tav tm="100000">
                                          <p:val>
                                            <p:strVal val="#ppt_y"/>
                                          </p:val>
                                        </p:tav>
                                      </p:tavLst>
                                    </p:anim>
                                  </p:childTnLst>
                                </p:cTn>
                              </p:par>
                              <p:par>
                                <p:cTn id="43" presetID="23" presetClass="entr" presetSubtype="36"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strVal val="(6*min(max(#ppt_w*#ppt_h,.3),1)-7.4)/-.7*#ppt_w"/>
                                          </p:val>
                                        </p:tav>
                                        <p:tav tm="100000">
                                          <p:val>
                                            <p:strVal val="#ppt_w"/>
                                          </p:val>
                                        </p:tav>
                                      </p:tavLst>
                                    </p:anim>
                                    <p:anim calcmode="lin" valueType="num">
                                      <p:cBhvr>
                                        <p:cTn id="46" dur="500" fill="hold"/>
                                        <p:tgtEl>
                                          <p:spTgt spid="26"/>
                                        </p:tgtEl>
                                        <p:attrNameLst>
                                          <p:attrName>ppt_h</p:attrName>
                                        </p:attrNameLst>
                                      </p:cBhvr>
                                      <p:tavLst>
                                        <p:tav tm="0">
                                          <p:val>
                                            <p:strVal val="(6*min(max(#ppt_w*#ppt_h,.3),1)-7.4)/-.7*#ppt_h"/>
                                          </p:val>
                                        </p:tav>
                                        <p:tav tm="100000">
                                          <p:val>
                                            <p:strVal val="#ppt_h"/>
                                          </p:val>
                                        </p:tav>
                                      </p:tavLst>
                                    </p:anim>
                                    <p:anim calcmode="lin" valueType="num">
                                      <p:cBhvr>
                                        <p:cTn id="47" dur="500" fill="hold"/>
                                        <p:tgtEl>
                                          <p:spTgt spid="26"/>
                                        </p:tgtEl>
                                        <p:attrNameLst>
                                          <p:attrName>ppt_x</p:attrName>
                                        </p:attrNameLst>
                                      </p:cBhvr>
                                      <p:tavLst>
                                        <p:tav tm="0">
                                          <p:val>
                                            <p:fltVal val="0.5"/>
                                          </p:val>
                                        </p:tav>
                                        <p:tav tm="100000">
                                          <p:val>
                                            <p:strVal val="#ppt_x"/>
                                          </p:val>
                                        </p:tav>
                                      </p:tavLst>
                                    </p:anim>
                                    <p:anim calcmode="lin" valueType="num">
                                      <p:cBhvr>
                                        <p:cTn id="48" dur="500" fill="hold"/>
                                        <p:tgtEl>
                                          <p:spTgt spid="26"/>
                                        </p:tgtEl>
                                        <p:attrNameLst>
                                          <p:attrName>ppt_y</p:attrName>
                                        </p:attrNameLst>
                                      </p:cBhvr>
                                      <p:tavLst>
                                        <p:tav tm="0">
                                          <p:val>
                                            <p:strVal val="1+(6*min(max(#ppt_w*#ppt_h,.3),1)-7.4)/-.7*#ppt_h/2"/>
                                          </p:val>
                                        </p:tav>
                                        <p:tav tm="100000">
                                          <p:val>
                                            <p:strVal val="#ppt_y"/>
                                          </p:val>
                                        </p:tav>
                                      </p:tavLst>
                                    </p:anim>
                                  </p:childTnLst>
                                </p:cTn>
                              </p:par>
                              <p:par>
                                <p:cTn id="49" presetID="23" presetClass="entr" presetSubtype="36"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strVal val="(6*min(max(#ppt_w*#ppt_h,.3),1)-7.4)/-.7*#ppt_w"/>
                                          </p:val>
                                        </p:tav>
                                        <p:tav tm="100000">
                                          <p:val>
                                            <p:strVal val="#ppt_w"/>
                                          </p:val>
                                        </p:tav>
                                      </p:tavLst>
                                    </p:anim>
                                    <p:anim calcmode="lin" valueType="num">
                                      <p:cBhvr>
                                        <p:cTn id="52" dur="500" fill="hold"/>
                                        <p:tgtEl>
                                          <p:spTgt spid="28"/>
                                        </p:tgtEl>
                                        <p:attrNameLst>
                                          <p:attrName>ppt_h</p:attrName>
                                        </p:attrNameLst>
                                      </p:cBhvr>
                                      <p:tavLst>
                                        <p:tav tm="0">
                                          <p:val>
                                            <p:strVal val="(6*min(max(#ppt_w*#ppt_h,.3),1)-7.4)/-.7*#ppt_h"/>
                                          </p:val>
                                        </p:tav>
                                        <p:tav tm="100000">
                                          <p:val>
                                            <p:strVal val="#ppt_h"/>
                                          </p:val>
                                        </p:tav>
                                      </p:tavLst>
                                    </p:anim>
                                    <p:anim calcmode="lin" valueType="num">
                                      <p:cBhvr>
                                        <p:cTn id="53" dur="500" fill="hold"/>
                                        <p:tgtEl>
                                          <p:spTgt spid="28"/>
                                        </p:tgtEl>
                                        <p:attrNameLst>
                                          <p:attrName>ppt_x</p:attrName>
                                        </p:attrNameLst>
                                      </p:cBhvr>
                                      <p:tavLst>
                                        <p:tav tm="0">
                                          <p:val>
                                            <p:fltVal val="0.5"/>
                                          </p:val>
                                        </p:tav>
                                        <p:tav tm="100000">
                                          <p:val>
                                            <p:strVal val="#ppt_x"/>
                                          </p:val>
                                        </p:tav>
                                      </p:tavLst>
                                    </p:anim>
                                    <p:anim calcmode="lin" valueType="num">
                                      <p:cBhvr>
                                        <p:cTn id="54"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2200"/>
                            </p:stCondLst>
                            <p:childTnLst>
                              <p:par>
                                <p:cTn id="56" presetID="10" presetClass="entr" presetSubtype="0"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par>
                                <p:cTn id="59" presetID="53" presetClass="entr" presetSubtype="16" fill="hold" nodeType="withEffect">
                                  <p:stCondLst>
                                    <p:cond delay="0"/>
                                  </p:stCondLst>
                                  <p:childTnLst>
                                    <p:set>
                                      <p:cBhvr>
                                        <p:cTn id="60" dur="1" fill="hold">
                                          <p:stCondLst>
                                            <p:cond delay="0"/>
                                          </p:stCondLst>
                                        </p:cTn>
                                        <p:tgtEl>
                                          <p:spTgt spid="7"/>
                                        </p:tgtEl>
                                        <p:attrNameLst>
                                          <p:attrName>style.visibility</p:attrName>
                                        </p:attrNameLst>
                                      </p:cBhvr>
                                      <p:to>
                                        <p:strVal val="visible"/>
                                      </p:to>
                                    </p:set>
                                    <p:anim calcmode="lin" valueType="num">
                                      <p:cBhvr>
                                        <p:cTn id="61" dur="500" fill="hold"/>
                                        <p:tgtEl>
                                          <p:spTgt spid="7"/>
                                        </p:tgtEl>
                                        <p:attrNameLst>
                                          <p:attrName>ppt_w</p:attrName>
                                        </p:attrNameLst>
                                      </p:cBhvr>
                                      <p:tavLst>
                                        <p:tav tm="0">
                                          <p:val>
                                            <p:fltVal val="0"/>
                                          </p:val>
                                        </p:tav>
                                        <p:tav tm="100000">
                                          <p:val>
                                            <p:strVal val="#ppt_w"/>
                                          </p:val>
                                        </p:tav>
                                      </p:tavLst>
                                    </p:anim>
                                    <p:anim calcmode="lin" valueType="num">
                                      <p:cBhvr>
                                        <p:cTn id="62" dur="500" fill="hold"/>
                                        <p:tgtEl>
                                          <p:spTgt spid="7"/>
                                        </p:tgtEl>
                                        <p:attrNameLst>
                                          <p:attrName>ppt_h</p:attrName>
                                        </p:attrNameLst>
                                      </p:cBhvr>
                                      <p:tavLst>
                                        <p:tav tm="0">
                                          <p:val>
                                            <p:fltVal val="0"/>
                                          </p:val>
                                        </p:tav>
                                        <p:tav tm="100000">
                                          <p:val>
                                            <p:strVal val="#ppt_h"/>
                                          </p:val>
                                        </p:tav>
                                      </p:tavLst>
                                    </p:anim>
                                    <p:animEffect transition="in" filter="fade">
                                      <p:cBhvr>
                                        <p:cTn id="63" dur="500"/>
                                        <p:tgtEl>
                                          <p:spTgt spid="7"/>
                                        </p:tgtEl>
                                      </p:cBhvr>
                                    </p:animEffect>
                                  </p:childTnLst>
                                </p:cTn>
                              </p:par>
                              <p:par>
                                <p:cTn id="64" presetID="53" presetClass="entr" presetSubtype="16" fill="hold" nodeType="withEffect">
                                  <p:stCondLst>
                                    <p:cond delay="5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animEffect transition="in" filter="fade">
                                      <p:cBhvr>
                                        <p:cTn id="68" dur="500"/>
                                        <p:tgtEl>
                                          <p:spTgt spid="6"/>
                                        </p:tgtEl>
                                      </p:cBhvr>
                                    </p:animEffect>
                                  </p:childTnLst>
                                </p:cTn>
                              </p:par>
                              <p:par>
                                <p:cTn id="69" presetID="53" presetClass="entr" presetSubtype="16" fill="hold" grpId="0" nodeType="withEffect">
                                  <p:stCondLst>
                                    <p:cond delay="150"/>
                                  </p:stCondLst>
                                  <p:childTnLst>
                                    <p:set>
                                      <p:cBhvr>
                                        <p:cTn id="70" dur="1" fill="hold">
                                          <p:stCondLst>
                                            <p:cond delay="0"/>
                                          </p:stCondLst>
                                        </p:cTn>
                                        <p:tgtEl>
                                          <p:spTgt spid="36"/>
                                        </p:tgtEl>
                                        <p:attrNameLst>
                                          <p:attrName>style.visibility</p:attrName>
                                        </p:attrNameLst>
                                      </p:cBhvr>
                                      <p:to>
                                        <p:strVal val="visible"/>
                                      </p:to>
                                    </p:set>
                                    <p:anim calcmode="lin" valueType="num">
                                      <p:cBhvr>
                                        <p:cTn id="71" dur="500" fill="hold"/>
                                        <p:tgtEl>
                                          <p:spTgt spid="36"/>
                                        </p:tgtEl>
                                        <p:attrNameLst>
                                          <p:attrName>ppt_w</p:attrName>
                                        </p:attrNameLst>
                                      </p:cBhvr>
                                      <p:tavLst>
                                        <p:tav tm="0">
                                          <p:val>
                                            <p:fltVal val="0"/>
                                          </p:val>
                                        </p:tav>
                                        <p:tav tm="100000">
                                          <p:val>
                                            <p:strVal val="#ppt_w"/>
                                          </p:val>
                                        </p:tav>
                                      </p:tavLst>
                                    </p:anim>
                                    <p:anim calcmode="lin" valueType="num">
                                      <p:cBhvr>
                                        <p:cTn id="72" dur="500" fill="hold"/>
                                        <p:tgtEl>
                                          <p:spTgt spid="36"/>
                                        </p:tgtEl>
                                        <p:attrNameLst>
                                          <p:attrName>ppt_h</p:attrName>
                                        </p:attrNameLst>
                                      </p:cBhvr>
                                      <p:tavLst>
                                        <p:tav tm="0">
                                          <p:val>
                                            <p:fltVal val="0"/>
                                          </p:val>
                                        </p:tav>
                                        <p:tav tm="100000">
                                          <p:val>
                                            <p:strVal val="#ppt_h"/>
                                          </p:val>
                                        </p:tav>
                                      </p:tavLst>
                                    </p:anim>
                                    <p:animEffect transition="in" filter="fade">
                                      <p:cBhvr>
                                        <p:cTn id="73" dur="500"/>
                                        <p:tgtEl>
                                          <p:spTgt spid="36"/>
                                        </p:tgtEl>
                                      </p:cBhvr>
                                    </p:animEffect>
                                  </p:childTnLst>
                                </p:cTn>
                              </p:par>
                            </p:childTnLst>
                          </p:cTn>
                        </p:par>
                        <p:par>
                          <p:cTn id="74" fill="hold">
                            <p:stCondLst>
                              <p:cond delay="2850"/>
                            </p:stCondLst>
                            <p:childTnLst>
                              <p:par>
                                <p:cTn id="75" presetID="45" presetClass="entr" presetSubtype="0" fill="hold" grpId="0" nodeType="afterEffect">
                                  <p:stCondLst>
                                    <p:cond delay="0"/>
                                  </p:stCondLst>
                                  <p:iterate type="lt">
                                    <p:tmPct val="10000"/>
                                  </p:iterate>
                                  <p:childTnLst>
                                    <p:set>
                                      <p:cBhvr>
                                        <p:cTn id="76" dur="1" fill="hold">
                                          <p:stCondLst>
                                            <p:cond delay="0"/>
                                          </p:stCondLst>
                                        </p:cTn>
                                        <p:tgtEl>
                                          <p:spTgt spid="39"/>
                                        </p:tgtEl>
                                        <p:attrNameLst>
                                          <p:attrName>style.visibility</p:attrName>
                                        </p:attrNameLst>
                                      </p:cBhvr>
                                      <p:to>
                                        <p:strVal val="visible"/>
                                      </p:to>
                                    </p:set>
                                    <p:animEffect transition="in" filter="fade">
                                      <p:cBhvr>
                                        <p:cTn id="77" dur="500"/>
                                        <p:tgtEl>
                                          <p:spTgt spid="39"/>
                                        </p:tgtEl>
                                      </p:cBhvr>
                                    </p:animEffect>
                                    <p:anim calcmode="lin" valueType="num">
                                      <p:cBhvr>
                                        <p:cTn id="78" dur="500" fill="hold"/>
                                        <p:tgtEl>
                                          <p:spTgt spid="39"/>
                                        </p:tgtEl>
                                        <p:attrNameLst>
                                          <p:attrName>ppt_w</p:attrName>
                                        </p:attrNameLst>
                                      </p:cBhvr>
                                      <p:tavLst>
                                        <p:tav tm="0" fmla="#ppt_w*sin(2.5*pi*$)">
                                          <p:val>
                                            <p:fltVal val="0"/>
                                          </p:val>
                                        </p:tav>
                                        <p:tav tm="100000">
                                          <p:val>
                                            <p:fltVal val="1"/>
                                          </p:val>
                                        </p:tav>
                                      </p:tavLst>
                                    </p:anim>
                                    <p:anim calcmode="lin" valueType="num">
                                      <p:cBhvr>
                                        <p:cTn id="79" dur="500" fill="hold"/>
                                        <p:tgtEl>
                                          <p:spTgt spid="39"/>
                                        </p:tgtEl>
                                        <p:attrNameLst>
                                          <p:attrName>ppt_h</p:attrName>
                                        </p:attrNameLst>
                                      </p:cBhvr>
                                      <p:tavLst>
                                        <p:tav tm="0">
                                          <p:val>
                                            <p:strVal val="#ppt_h"/>
                                          </p:val>
                                        </p:tav>
                                        <p:tav tm="100000">
                                          <p:val>
                                            <p:strVal val="#ppt_h"/>
                                          </p:val>
                                        </p:tav>
                                      </p:tavLst>
                                    </p:anim>
                                  </p:childTnLst>
                                </p:cTn>
                              </p:par>
                            </p:childTnLst>
                          </p:cTn>
                        </p:par>
                        <p:par>
                          <p:cTn id="80" fill="hold">
                            <p:stCondLst>
                              <p:cond delay="3350"/>
                            </p:stCondLst>
                            <p:childTnLst>
                              <p:par>
                                <p:cTn id="81" presetID="22" presetClass="entr" presetSubtype="2" fill="hold" nodeType="afterEffect">
                                  <p:stCondLst>
                                    <p:cond delay="0"/>
                                  </p:stCondLst>
                                  <p:childTnLst>
                                    <p:set>
                                      <p:cBhvr>
                                        <p:cTn id="82" dur="1" fill="hold">
                                          <p:stCondLst>
                                            <p:cond delay="0"/>
                                          </p:stCondLst>
                                        </p:cTn>
                                        <p:tgtEl>
                                          <p:spTgt spid="14"/>
                                        </p:tgtEl>
                                        <p:attrNameLst>
                                          <p:attrName>style.visibility</p:attrName>
                                        </p:attrNameLst>
                                      </p:cBhvr>
                                      <p:to>
                                        <p:strVal val="visible"/>
                                      </p:to>
                                    </p:set>
                                    <p:animEffect transition="in" filter="wipe(right)">
                                      <p:cBhvr>
                                        <p:cTn id="83" dur="500"/>
                                        <p:tgtEl>
                                          <p:spTgt spid="14"/>
                                        </p:tgtEl>
                                      </p:cBhvr>
                                    </p:animEffect>
                                  </p:childTnLst>
                                </p:cTn>
                              </p:par>
                            </p:childTnLst>
                          </p:cTn>
                        </p:par>
                        <p:par>
                          <p:cTn id="84" fill="hold">
                            <p:stCondLst>
                              <p:cond delay="3850"/>
                            </p:stCondLst>
                            <p:childTnLst>
                              <p:par>
                                <p:cTn id="85" presetID="23" presetClass="entr" presetSubtype="36" fill="hold" grpId="0" nodeType="afterEffect">
                                  <p:stCondLst>
                                    <p:cond delay="0"/>
                                  </p:stCondLst>
                                  <p:childTnLst>
                                    <p:set>
                                      <p:cBhvr>
                                        <p:cTn id="86" dur="1" fill="hold">
                                          <p:stCondLst>
                                            <p:cond delay="0"/>
                                          </p:stCondLst>
                                        </p:cTn>
                                        <p:tgtEl>
                                          <p:spTgt spid="43"/>
                                        </p:tgtEl>
                                        <p:attrNameLst>
                                          <p:attrName>style.visibility</p:attrName>
                                        </p:attrNameLst>
                                      </p:cBhvr>
                                      <p:to>
                                        <p:strVal val="visible"/>
                                      </p:to>
                                    </p:set>
                                    <p:anim calcmode="lin" valueType="num">
                                      <p:cBhvr>
                                        <p:cTn id="87" dur="500" fill="hold"/>
                                        <p:tgtEl>
                                          <p:spTgt spid="43"/>
                                        </p:tgtEl>
                                        <p:attrNameLst>
                                          <p:attrName>ppt_w</p:attrName>
                                        </p:attrNameLst>
                                      </p:cBhvr>
                                      <p:tavLst>
                                        <p:tav tm="0">
                                          <p:val>
                                            <p:strVal val="(6*min(max(#ppt_w*#ppt_h,.3),1)-7.4)/-.7*#ppt_w"/>
                                          </p:val>
                                        </p:tav>
                                        <p:tav tm="100000">
                                          <p:val>
                                            <p:strVal val="#ppt_w"/>
                                          </p:val>
                                        </p:tav>
                                      </p:tavLst>
                                    </p:anim>
                                    <p:anim calcmode="lin" valueType="num">
                                      <p:cBhvr>
                                        <p:cTn id="88" dur="500" fill="hold"/>
                                        <p:tgtEl>
                                          <p:spTgt spid="43"/>
                                        </p:tgtEl>
                                        <p:attrNameLst>
                                          <p:attrName>ppt_h</p:attrName>
                                        </p:attrNameLst>
                                      </p:cBhvr>
                                      <p:tavLst>
                                        <p:tav tm="0">
                                          <p:val>
                                            <p:strVal val="(6*min(max(#ppt_w*#ppt_h,.3),1)-7.4)/-.7*#ppt_h"/>
                                          </p:val>
                                        </p:tav>
                                        <p:tav tm="100000">
                                          <p:val>
                                            <p:strVal val="#ppt_h"/>
                                          </p:val>
                                        </p:tav>
                                      </p:tavLst>
                                    </p:anim>
                                    <p:anim calcmode="lin" valueType="num">
                                      <p:cBhvr>
                                        <p:cTn id="89" dur="500" fill="hold"/>
                                        <p:tgtEl>
                                          <p:spTgt spid="43"/>
                                        </p:tgtEl>
                                        <p:attrNameLst>
                                          <p:attrName>ppt_x</p:attrName>
                                        </p:attrNameLst>
                                      </p:cBhvr>
                                      <p:tavLst>
                                        <p:tav tm="0">
                                          <p:val>
                                            <p:fltVal val="0.5"/>
                                          </p:val>
                                        </p:tav>
                                        <p:tav tm="100000">
                                          <p:val>
                                            <p:strVal val="#ppt_x"/>
                                          </p:val>
                                        </p:tav>
                                      </p:tavLst>
                                    </p:anim>
                                    <p:anim calcmode="lin" valueType="num">
                                      <p:cBhvr>
                                        <p:cTn id="90" dur="500" fill="hold"/>
                                        <p:tgtEl>
                                          <p:spTgt spid="43"/>
                                        </p:tgtEl>
                                        <p:attrNameLst>
                                          <p:attrName>ppt_y</p:attrName>
                                        </p:attrNameLst>
                                      </p:cBhvr>
                                      <p:tavLst>
                                        <p:tav tm="0">
                                          <p:val>
                                            <p:strVal val="1+(6*min(max(#ppt_w*#ppt_h,.3),1)-7.4)/-.7*#ppt_h/2"/>
                                          </p:val>
                                        </p:tav>
                                        <p:tav tm="100000">
                                          <p:val>
                                            <p:strVal val="#ppt_y"/>
                                          </p:val>
                                        </p:tav>
                                      </p:tavLst>
                                    </p:anim>
                                  </p:childTnLst>
                                </p:cTn>
                              </p:par>
                              <p:par>
                                <p:cTn id="91" presetID="23" presetClass="entr" presetSubtype="36"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anim calcmode="lin" valueType="num">
                                      <p:cBhvr>
                                        <p:cTn id="93" dur="500" fill="hold"/>
                                        <p:tgtEl>
                                          <p:spTgt spid="44"/>
                                        </p:tgtEl>
                                        <p:attrNameLst>
                                          <p:attrName>ppt_w</p:attrName>
                                        </p:attrNameLst>
                                      </p:cBhvr>
                                      <p:tavLst>
                                        <p:tav tm="0">
                                          <p:val>
                                            <p:strVal val="(6*min(max(#ppt_w*#ppt_h,.3),1)-7.4)/-.7*#ppt_w"/>
                                          </p:val>
                                        </p:tav>
                                        <p:tav tm="100000">
                                          <p:val>
                                            <p:strVal val="#ppt_w"/>
                                          </p:val>
                                        </p:tav>
                                      </p:tavLst>
                                    </p:anim>
                                    <p:anim calcmode="lin" valueType="num">
                                      <p:cBhvr>
                                        <p:cTn id="94" dur="500" fill="hold"/>
                                        <p:tgtEl>
                                          <p:spTgt spid="44"/>
                                        </p:tgtEl>
                                        <p:attrNameLst>
                                          <p:attrName>ppt_h</p:attrName>
                                        </p:attrNameLst>
                                      </p:cBhvr>
                                      <p:tavLst>
                                        <p:tav tm="0">
                                          <p:val>
                                            <p:strVal val="(6*min(max(#ppt_w*#ppt_h,.3),1)-7.4)/-.7*#ppt_h"/>
                                          </p:val>
                                        </p:tav>
                                        <p:tav tm="100000">
                                          <p:val>
                                            <p:strVal val="#ppt_h"/>
                                          </p:val>
                                        </p:tav>
                                      </p:tavLst>
                                    </p:anim>
                                    <p:anim calcmode="lin" valueType="num">
                                      <p:cBhvr>
                                        <p:cTn id="95" dur="500" fill="hold"/>
                                        <p:tgtEl>
                                          <p:spTgt spid="44"/>
                                        </p:tgtEl>
                                        <p:attrNameLst>
                                          <p:attrName>ppt_x</p:attrName>
                                        </p:attrNameLst>
                                      </p:cBhvr>
                                      <p:tavLst>
                                        <p:tav tm="0">
                                          <p:val>
                                            <p:fltVal val="0.5"/>
                                          </p:val>
                                        </p:tav>
                                        <p:tav tm="100000">
                                          <p:val>
                                            <p:strVal val="#ppt_x"/>
                                          </p:val>
                                        </p:tav>
                                      </p:tavLst>
                                    </p:anim>
                                    <p:anim calcmode="lin" valueType="num">
                                      <p:cBhvr>
                                        <p:cTn id="96" dur="500" fill="hold"/>
                                        <p:tgtEl>
                                          <p:spTgt spid="44"/>
                                        </p:tgtEl>
                                        <p:attrNameLst>
                                          <p:attrName>ppt_y</p:attrName>
                                        </p:attrNameLst>
                                      </p:cBhvr>
                                      <p:tavLst>
                                        <p:tav tm="0">
                                          <p:val>
                                            <p:strVal val="1+(6*min(max(#ppt_w*#ppt_h,.3),1)-7.4)/-.7*#ppt_h/2"/>
                                          </p:val>
                                        </p:tav>
                                        <p:tav tm="100000">
                                          <p:val>
                                            <p:strVal val="#ppt_y"/>
                                          </p:val>
                                        </p:tav>
                                      </p:tavLst>
                                    </p:anim>
                                  </p:childTnLst>
                                </p:cTn>
                              </p:par>
                              <p:par>
                                <p:cTn id="97" presetID="23" presetClass="entr" presetSubtype="36" fill="hold" grpId="0" nodeType="withEffect">
                                  <p:stCondLst>
                                    <p:cond delay="0"/>
                                  </p:stCondLst>
                                  <p:childTnLst>
                                    <p:set>
                                      <p:cBhvr>
                                        <p:cTn id="98" dur="1" fill="hold">
                                          <p:stCondLst>
                                            <p:cond delay="0"/>
                                          </p:stCondLst>
                                        </p:cTn>
                                        <p:tgtEl>
                                          <p:spTgt spid="45"/>
                                        </p:tgtEl>
                                        <p:attrNameLst>
                                          <p:attrName>style.visibility</p:attrName>
                                        </p:attrNameLst>
                                      </p:cBhvr>
                                      <p:to>
                                        <p:strVal val="visible"/>
                                      </p:to>
                                    </p:set>
                                    <p:anim calcmode="lin" valueType="num">
                                      <p:cBhvr>
                                        <p:cTn id="99" dur="500" fill="hold"/>
                                        <p:tgtEl>
                                          <p:spTgt spid="45"/>
                                        </p:tgtEl>
                                        <p:attrNameLst>
                                          <p:attrName>ppt_w</p:attrName>
                                        </p:attrNameLst>
                                      </p:cBhvr>
                                      <p:tavLst>
                                        <p:tav tm="0">
                                          <p:val>
                                            <p:strVal val="(6*min(max(#ppt_w*#ppt_h,.3),1)-7.4)/-.7*#ppt_w"/>
                                          </p:val>
                                        </p:tav>
                                        <p:tav tm="100000">
                                          <p:val>
                                            <p:strVal val="#ppt_w"/>
                                          </p:val>
                                        </p:tav>
                                      </p:tavLst>
                                    </p:anim>
                                    <p:anim calcmode="lin" valueType="num">
                                      <p:cBhvr>
                                        <p:cTn id="100" dur="500" fill="hold"/>
                                        <p:tgtEl>
                                          <p:spTgt spid="45"/>
                                        </p:tgtEl>
                                        <p:attrNameLst>
                                          <p:attrName>ppt_h</p:attrName>
                                        </p:attrNameLst>
                                      </p:cBhvr>
                                      <p:tavLst>
                                        <p:tav tm="0">
                                          <p:val>
                                            <p:strVal val="(6*min(max(#ppt_w*#ppt_h,.3),1)-7.4)/-.7*#ppt_h"/>
                                          </p:val>
                                        </p:tav>
                                        <p:tav tm="100000">
                                          <p:val>
                                            <p:strVal val="#ppt_h"/>
                                          </p:val>
                                        </p:tav>
                                      </p:tavLst>
                                    </p:anim>
                                    <p:anim calcmode="lin" valueType="num">
                                      <p:cBhvr>
                                        <p:cTn id="101" dur="500" fill="hold"/>
                                        <p:tgtEl>
                                          <p:spTgt spid="45"/>
                                        </p:tgtEl>
                                        <p:attrNameLst>
                                          <p:attrName>ppt_x</p:attrName>
                                        </p:attrNameLst>
                                      </p:cBhvr>
                                      <p:tavLst>
                                        <p:tav tm="0">
                                          <p:val>
                                            <p:fltVal val="0.5"/>
                                          </p:val>
                                        </p:tav>
                                        <p:tav tm="100000">
                                          <p:val>
                                            <p:strVal val="#ppt_x"/>
                                          </p:val>
                                        </p:tav>
                                      </p:tavLst>
                                    </p:anim>
                                    <p:anim calcmode="lin" valueType="num">
                                      <p:cBhvr>
                                        <p:cTn id="102" dur="500" fill="hold"/>
                                        <p:tgtEl>
                                          <p:spTgt spid="45"/>
                                        </p:tgtEl>
                                        <p:attrNameLst>
                                          <p:attrName>ppt_y</p:attrName>
                                        </p:attrNameLst>
                                      </p:cBhvr>
                                      <p:tavLst>
                                        <p:tav tm="0">
                                          <p:val>
                                            <p:strVal val="1+(6*min(max(#ppt_w*#ppt_h,.3),1)-7.4)/-.7*#ppt_h/2"/>
                                          </p:val>
                                        </p:tav>
                                        <p:tav tm="100000">
                                          <p:val>
                                            <p:strVal val="#ppt_y"/>
                                          </p:val>
                                        </p:tav>
                                      </p:tavLst>
                                    </p:anim>
                                  </p:childTnLst>
                                </p:cTn>
                              </p:par>
                              <p:par>
                                <p:cTn id="103" presetID="23" presetClass="entr" presetSubtype="36" fill="hold" grpId="0" nodeType="withEffect">
                                  <p:stCondLst>
                                    <p:cond delay="0"/>
                                  </p:stCondLst>
                                  <p:childTnLst>
                                    <p:set>
                                      <p:cBhvr>
                                        <p:cTn id="104" dur="1" fill="hold">
                                          <p:stCondLst>
                                            <p:cond delay="0"/>
                                          </p:stCondLst>
                                        </p:cTn>
                                        <p:tgtEl>
                                          <p:spTgt spid="46"/>
                                        </p:tgtEl>
                                        <p:attrNameLst>
                                          <p:attrName>style.visibility</p:attrName>
                                        </p:attrNameLst>
                                      </p:cBhvr>
                                      <p:to>
                                        <p:strVal val="visible"/>
                                      </p:to>
                                    </p:set>
                                    <p:anim calcmode="lin" valueType="num">
                                      <p:cBhvr>
                                        <p:cTn id="105" dur="500" fill="hold"/>
                                        <p:tgtEl>
                                          <p:spTgt spid="46"/>
                                        </p:tgtEl>
                                        <p:attrNameLst>
                                          <p:attrName>ppt_w</p:attrName>
                                        </p:attrNameLst>
                                      </p:cBhvr>
                                      <p:tavLst>
                                        <p:tav tm="0">
                                          <p:val>
                                            <p:strVal val="(6*min(max(#ppt_w*#ppt_h,.3),1)-7.4)/-.7*#ppt_w"/>
                                          </p:val>
                                        </p:tav>
                                        <p:tav tm="100000">
                                          <p:val>
                                            <p:strVal val="#ppt_w"/>
                                          </p:val>
                                        </p:tav>
                                      </p:tavLst>
                                    </p:anim>
                                    <p:anim calcmode="lin" valueType="num">
                                      <p:cBhvr>
                                        <p:cTn id="106" dur="500" fill="hold"/>
                                        <p:tgtEl>
                                          <p:spTgt spid="46"/>
                                        </p:tgtEl>
                                        <p:attrNameLst>
                                          <p:attrName>ppt_h</p:attrName>
                                        </p:attrNameLst>
                                      </p:cBhvr>
                                      <p:tavLst>
                                        <p:tav tm="0">
                                          <p:val>
                                            <p:strVal val="(6*min(max(#ppt_w*#ppt_h,.3),1)-7.4)/-.7*#ppt_h"/>
                                          </p:val>
                                        </p:tav>
                                        <p:tav tm="100000">
                                          <p:val>
                                            <p:strVal val="#ppt_h"/>
                                          </p:val>
                                        </p:tav>
                                      </p:tavLst>
                                    </p:anim>
                                    <p:anim calcmode="lin" valueType="num">
                                      <p:cBhvr>
                                        <p:cTn id="107" dur="500" fill="hold"/>
                                        <p:tgtEl>
                                          <p:spTgt spid="46"/>
                                        </p:tgtEl>
                                        <p:attrNameLst>
                                          <p:attrName>ppt_x</p:attrName>
                                        </p:attrNameLst>
                                      </p:cBhvr>
                                      <p:tavLst>
                                        <p:tav tm="0">
                                          <p:val>
                                            <p:fltVal val="0.5"/>
                                          </p:val>
                                        </p:tav>
                                        <p:tav tm="100000">
                                          <p:val>
                                            <p:strVal val="#ppt_x"/>
                                          </p:val>
                                        </p:tav>
                                      </p:tavLst>
                                    </p:anim>
                                    <p:anim calcmode="lin" valueType="num">
                                      <p:cBhvr>
                                        <p:cTn id="108" dur="500" fill="hold"/>
                                        <p:tgtEl>
                                          <p:spTgt spid="46"/>
                                        </p:tgtEl>
                                        <p:attrNameLst>
                                          <p:attrName>ppt_y</p:attrName>
                                        </p:attrNameLst>
                                      </p:cBhvr>
                                      <p:tavLst>
                                        <p:tav tm="0">
                                          <p:val>
                                            <p:strVal val="1+(6*min(max(#ppt_w*#ppt_h,.3),1)-7.4)/-.7*#ppt_h/2"/>
                                          </p:val>
                                        </p:tav>
                                        <p:tav tm="100000">
                                          <p:val>
                                            <p:strVal val="#ppt_y"/>
                                          </p:val>
                                        </p:tav>
                                      </p:tavLst>
                                    </p:anim>
                                  </p:childTnLst>
                                </p:cTn>
                              </p:par>
                            </p:childTnLst>
                          </p:cTn>
                        </p:par>
                        <p:par>
                          <p:cTn id="109" fill="hold">
                            <p:stCondLst>
                              <p:cond delay="4350"/>
                            </p:stCondLst>
                            <p:childTnLst>
                              <p:par>
                                <p:cTn id="110" presetID="10" presetClass="entr" presetSubtype="0" fill="hold" nodeType="afterEffect">
                                  <p:stCondLst>
                                    <p:cond delay="0"/>
                                  </p:stCondLst>
                                  <p:childTnLst>
                                    <p:set>
                                      <p:cBhvr>
                                        <p:cTn id="111" dur="1" fill="hold">
                                          <p:stCondLst>
                                            <p:cond delay="0"/>
                                          </p:stCondLst>
                                        </p:cTn>
                                        <p:tgtEl>
                                          <p:spTgt spid="8"/>
                                        </p:tgtEl>
                                        <p:attrNameLst>
                                          <p:attrName>style.visibility</p:attrName>
                                        </p:attrNameLst>
                                      </p:cBhvr>
                                      <p:to>
                                        <p:strVal val="visible"/>
                                      </p:to>
                                    </p:set>
                                    <p:animEffect transition="in" filter="fade">
                                      <p:cBhvr>
                                        <p:cTn id="1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5" grpId="0" animBg="1"/>
      <p:bldP spid="26" grpId="0" animBg="1"/>
      <p:bldP spid="27" grpId="0" animBg="1"/>
      <p:bldP spid="28" grpId="0" animBg="1"/>
      <p:bldP spid="36" grpId="0" animBg="1"/>
      <p:bldP spid="39" grpId="0"/>
      <p:bldP spid="43" grpId="0" animBg="1"/>
      <p:bldP spid="44" grpId="0" animBg="1"/>
      <p:bldP spid="45"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2387181" y="4570452"/>
            <a:ext cx="7429500" cy="1279446"/>
          </a:xfrm>
          <a:prstGeom prst="roundRect">
            <a:avLst>
              <a:gd name="adj" fmla="val 23381"/>
            </a:avLst>
          </a:prstGeom>
          <a:solidFill>
            <a:srgbClr val="000711">
              <a:alpha val="56000"/>
            </a:srgbClr>
          </a:solidFill>
        </p:spPr>
        <p:txBody>
          <a:bodyPr wrap="square" anchor="ctr">
            <a:spAutoFit/>
          </a:bodyPr>
          <a:lstStyle/>
          <a:p>
            <a:pPr algn="ctr"/>
            <a:r>
              <a:rPr lang="zh-CN" altLang="en-US" sz="66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项目展示</a:t>
            </a:r>
            <a:endParaRPr lang="en-US" altLang="zh-CN" sz="66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pic>
        <p:nvPicPr>
          <p:cNvPr id="51" name="图片 50"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85873"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图片 51"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08060" y="2460625"/>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图片 52"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30248"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图片 53"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8842158"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图片 54"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8564345" y="2466350"/>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图片 55"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8286533"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p:cNvPicPr>
            <a:picLocks noChangeAspect="1"/>
          </p:cNvPicPr>
          <p:nvPr/>
        </p:nvPicPr>
        <p:blipFill>
          <a:blip r:embed="rId6" cstate="print"/>
          <a:stretch>
            <a:fillRect/>
          </a:stretch>
        </p:blipFill>
        <p:spPr>
          <a:xfrm>
            <a:off x="-4101109" y="1534507"/>
            <a:ext cx="3718882" cy="3712786"/>
          </a:xfrm>
          <a:prstGeom prst="rect">
            <a:avLst/>
          </a:prstGeom>
        </p:spPr>
      </p:pic>
      <p:pic>
        <p:nvPicPr>
          <p:cNvPr id="3" name="图片 2"/>
          <p:cNvPicPr>
            <a:picLocks noChangeAspect="1"/>
          </p:cNvPicPr>
          <p:nvPr/>
        </p:nvPicPr>
        <p:blipFill>
          <a:blip r:embed="rId7" cstate="print"/>
          <a:stretch>
            <a:fillRect/>
          </a:stretch>
        </p:blipFill>
        <p:spPr>
          <a:xfrm>
            <a:off x="12645797" y="1534507"/>
            <a:ext cx="3712786" cy="3712786"/>
          </a:xfrm>
          <a:prstGeom prst="rect">
            <a:avLst/>
          </a:prstGeom>
        </p:spPr>
      </p:pic>
      <p:grpSp>
        <p:nvGrpSpPr>
          <p:cNvPr id="4" name="组合 4"/>
          <p:cNvGrpSpPr/>
          <p:nvPr/>
        </p:nvGrpSpPr>
        <p:grpSpPr>
          <a:xfrm>
            <a:off x="4424363" y="1615302"/>
            <a:ext cx="3466488" cy="2219284"/>
            <a:chOff x="4424363" y="1615302"/>
            <a:chExt cx="3466488" cy="2219284"/>
          </a:xfrm>
        </p:grpSpPr>
        <p:grpSp>
          <p:nvGrpSpPr>
            <p:cNvPr id="5" name="组合 11"/>
            <p:cNvGrpSpPr/>
            <p:nvPr/>
          </p:nvGrpSpPr>
          <p:grpSpPr>
            <a:xfrm>
              <a:off x="4424363" y="1649412"/>
              <a:ext cx="1558925" cy="2127251"/>
              <a:chOff x="4424363" y="1649412"/>
              <a:chExt cx="1558925" cy="2127251"/>
            </a:xfrm>
          </p:grpSpPr>
          <p:sp>
            <p:nvSpPr>
              <p:cNvPr id="13" name="Freeform 22"/>
              <p:cNvSpPr>
                <a:spLocks/>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3"/>
              <p:cNvSpPr>
                <a:spLocks/>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4"/>
              <p:cNvSpPr>
                <a:spLocks/>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5"/>
              <p:cNvSpPr>
                <a:spLocks/>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6"/>
              <p:cNvSpPr>
                <a:spLocks/>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7"/>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8"/>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29"/>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30"/>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31"/>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32"/>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33"/>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60"/>
            <p:cNvGrpSpPr/>
            <p:nvPr/>
          </p:nvGrpSpPr>
          <p:grpSpPr>
            <a:xfrm>
              <a:off x="6192839" y="1615302"/>
              <a:ext cx="1698012" cy="2219284"/>
              <a:chOff x="5551488" y="3406775"/>
              <a:chExt cx="522288" cy="682625"/>
            </a:xfrm>
          </p:grpSpPr>
          <p:sp>
            <p:nvSpPr>
              <p:cNvPr id="62" name="Freeform 66"/>
              <p:cNvSpPr>
                <a:spLocks/>
              </p:cNvSpPr>
              <p:nvPr/>
            </p:nvSpPr>
            <p:spPr bwMode="auto">
              <a:xfrm>
                <a:off x="5559425" y="3419475"/>
                <a:ext cx="333375" cy="463550"/>
              </a:xfrm>
              <a:custGeom>
                <a:avLst/>
                <a:gdLst>
                  <a:gd name="T0" fmla="*/ 1 w 87"/>
                  <a:gd name="T1" fmla="*/ 122 h 122"/>
                  <a:gd name="T2" fmla="*/ 1 w 87"/>
                  <a:gd name="T3" fmla="*/ 121 h 122"/>
                  <a:gd name="T4" fmla="*/ 1 w 87"/>
                  <a:gd name="T5" fmla="*/ 120 h 122"/>
                  <a:gd name="T6" fmla="*/ 86 w 87"/>
                  <a:gd name="T7" fmla="*/ 0 h 122"/>
                  <a:gd name="T8" fmla="*/ 87 w 87"/>
                  <a:gd name="T9" fmla="*/ 0 h 122"/>
                  <a:gd name="T10" fmla="*/ 87 w 87"/>
                  <a:gd name="T11" fmla="*/ 2 h 122"/>
                  <a:gd name="T12" fmla="*/ 2 w 87"/>
                  <a:gd name="T13" fmla="*/ 121 h 122"/>
                  <a:gd name="T14" fmla="*/ 1 w 87"/>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7" h="122">
                    <a:moveTo>
                      <a:pt x="1" y="122"/>
                    </a:moveTo>
                    <a:cubicBezTo>
                      <a:pt x="1" y="122"/>
                      <a:pt x="1" y="122"/>
                      <a:pt x="1" y="121"/>
                    </a:cubicBezTo>
                    <a:cubicBezTo>
                      <a:pt x="0" y="121"/>
                      <a:pt x="0" y="121"/>
                      <a:pt x="1" y="120"/>
                    </a:cubicBezTo>
                    <a:cubicBezTo>
                      <a:pt x="86" y="0"/>
                      <a:pt x="86" y="0"/>
                      <a:pt x="86" y="0"/>
                    </a:cubicBezTo>
                    <a:cubicBezTo>
                      <a:pt x="86" y="0"/>
                      <a:pt x="86" y="0"/>
                      <a:pt x="87" y="0"/>
                    </a:cubicBezTo>
                    <a:cubicBezTo>
                      <a:pt x="87" y="1"/>
                      <a:pt x="87" y="1"/>
                      <a:pt x="87" y="2"/>
                    </a:cubicBezTo>
                    <a:cubicBezTo>
                      <a:pt x="2" y="121"/>
                      <a:pt x="2" y="121"/>
                      <a:pt x="2" y="121"/>
                    </a:cubicBezTo>
                    <a:cubicBezTo>
                      <a:pt x="2" y="121"/>
                      <a:pt x="2" y="122"/>
                      <a:pt x="1" y="12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67"/>
              <p:cNvSpPr>
                <a:spLocks/>
              </p:cNvSpPr>
              <p:nvPr/>
            </p:nvSpPr>
            <p:spPr bwMode="auto">
              <a:xfrm>
                <a:off x="5559425" y="3419475"/>
                <a:ext cx="433388" cy="463550"/>
              </a:xfrm>
              <a:custGeom>
                <a:avLst/>
                <a:gdLst>
                  <a:gd name="T0" fmla="*/ 1 w 113"/>
                  <a:gd name="T1" fmla="*/ 122 h 122"/>
                  <a:gd name="T2" fmla="*/ 1 w 113"/>
                  <a:gd name="T3" fmla="*/ 121 h 122"/>
                  <a:gd name="T4" fmla="*/ 1 w 113"/>
                  <a:gd name="T5" fmla="*/ 120 h 122"/>
                  <a:gd name="T6" fmla="*/ 111 w 113"/>
                  <a:gd name="T7" fmla="*/ 0 h 122"/>
                  <a:gd name="T8" fmla="*/ 112 w 113"/>
                  <a:gd name="T9" fmla="*/ 0 h 122"/>
                  <a:gd name="T10" fmla="*/ 112 w 113"/>
                  <a:gd name="T11" fmla="*/ 2 h 122"/>
                  <a:gd name="T12" fmla="*/ 2 w 113"/>
                  <a:gd name="T13" fmla="*/ 121 h 122"/>
                  <a:gd name="T14" fmla="*/ 1 w 113"/>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3" h="122">
                    <a:moveTo>
                      <a:pt x="1" y="122"/>
                    </a:moveTo>
                    <a:cubicBezTo>
                      <a:pt x="1" y="122"/>
                      <a:pt x="1" y="122"/>
                      <a:pt x="1" y="121"/>
                    </a:cubicBezTo>
                    <a:cubicBezTo>
                      <a:pt x="0" y="121"/>
                      <a:pt x="0" y="120"/>
                      <a:pt x="1" y="120"/>
                    </a:cubicBezTo>
                    <a:cubicBezTo>
                      <a:pt x="111" y="0"/>
                      <a:pt x="111" y="0"/>
                      <a:pt x="111" y="0"/>
                    </a:cubicBezTo>
                    <a:cubicBezTo>
                      <a:pt x="111" y="0"/>
                      <a:pt x="112" y="0"/>
                      <a:pt x="112" y="0"/>
                    </a:cubicBezTo>
                    <a:cubicBezTo>
                      <a:pt x="113" y="1"/>
                      <a:pt x="113" y="1"/>
                      <a:pt x="112" y="2"/>
                    </a:cubicBezTo>
                    <a:cubicBezTo>
                      <a:pt x="2" y="121"/>
                      <a:pt x="2" y="121"/>
                      <a:pt x="2" y="121"/>
                    </a:cubicBezTo>
                    <a:cubicBezTo>
                      <a:pt x="2" y="121"/>
                      <a:pt x="2" y="122"/>
                      <a:pt x="1" y="12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68"/>
              <p:cNvSpPr>
                <a:spLocks/>
              </p:cNvSpPr>
              <p:nvPr/>
            </p:nvSpPr>
            <p:spPr bwMode="auto">
              <a:xfrm>
                <a:off x="5559425" y="3876675"/>
                <a:ext cx="506413" cy="95250"/>
              </a:xfrm>
              <a:custGeom>
                <a:avLst/>
                <a:gdLst>
                  <a:gd name="T0" fmla="*/ 131 w 132"/>
                  <a:gd name="T1" fmla="*/ 25 h 25"/>
                  <a:gd name="T2" fmla="*/ 130 w 132"/>
                  <a:gd name="T3" fmla="*/ 25 h 25"/>
                  <a:gd name="T4" fmla="*/ 1 w 132"/>
                  <a:gd name="T5" fmla="*/ 2 h 25"/>
                  <a:gd name="T6" fmla="*/ 1 w 132"/>
                  <a:gd name="T7" fmla="*/ 0 h 25"/>
                  <a:gd name="T8" fmla="*/ 2 w 132"/>
                  <a:gd name="T9" fmla="*/ 0 h 25"/>
                  <a:gd name="T10" fmla="*/ 131 w 132"/>
                  <a:gd name="T11" fmla="*/ 23 h 25"/>
                  <a:gd name="T12" fmla="*/ 131 w 132"/>
                  <a:gd name="T13" fmla="*/ 25 h 25"/>
                  <a:gd name="T14" fmla="*/ 131 w 132"/>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2" h="25">
                    <a:moveTo>
                      <a:pt x="131" y="25"/>
                    </a:moveTo>
                    <a:cubicBezTo>
                      <a:pt x="130" y="25"/>
                      <a:pt x="130" y="25"/>
                      <a:pt x="130" y="25"/>
                    </a:cubicBezTo>
                    <a:cubicBezTo>
                      <a:pt x="1" y="2"/>
                      <a:pt x="1" y="2"/>
                      <a:pt x="1" y="2"/>
                    </a:cubicBezTo>
                    <a:cubicBezTo>
                      <a:pt x="1" y="1"/>
                      <a:pt x="0" y="1"/>
                      <a:pt x="1" y="0"/>
                    </a:cubicBezTo>
                    <a:cubicBezTo>
                      <a:pt x="1" y="0"/>
                      <a:pt x="1" y="0"/>
                      <a:pt x="2" y="0"/>
                    </a:cubicBezTo>
                    <a:cubicBezTo>
                      <a:pt x="131" y="23"/>
                      <a:pt x="131" y="23"/>
                      <a:pt x="131" y="23"/>
                    </a:cubicBezTo>
                    <a:cubicBezTo>
                      <a:pt x="131" y="24"/>
                      <a:pt x="132" y="24"/>
                      <a:pt x="131" y="25"/>
                    </a:cubicBezTo>
                    <a:cubicBezTo>
                      <a:pt x="131" y="25"/>
                      <a:pt x="131" y="25"/>
                      <a:pt x="131" y="2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69"/>
              <p:cNvSpPr>
                <a:spLocks/>
              </p:cNvSpPr>
              <p:nvPr/>
            </p:nvSpPr>
            <p:spPr bwMode="auto">
              <a:xfrm>
                <a:off x="5859463" y="3844925"/>
                <a:ext cx="133350" cy="236538"/>
              </a:xfrm>
              <a:custGeom>
                <a:avLst/>
                <a:gdLst>
                  <a:gd name="T0" fmla="*/ 1 w 35"/>
                  <a:gd name="T1" fmla="*/ 62 h 62"/>
                  <a:gd name="T2" fmla="*/ 1 w 35"/>
                  <a:gd name="T3" fmla="*/ 62 h 62"/>
                  <a:gd name="T4" fmla="*/ 0 w 35"/>
                  <a:gd name="T5" fmla="*/ 60 h 62"/>
                  <a:gd name="T6" fmla="*/ 33 w 35"/>
                  <a:gd name="T7" fmla="*/ 1 h 62"/>
                  <a:gd name="T8" fmla="*/ 34 w 35"/>
                  <a:gd name="T9" fmla="*/ 1 h 62"/>
                  <a:gd name="T10" fmla="*/ 34 w 35"/>
                  <a:gd name="T11" fmla="*/ 2 h 62"/>
                  <a:gd name="T12" fmla="*/ 2 w 35"/>
                  <a:gd name="T13" fmla="*/ 61 h 62"/>
                  <a:gd name="T14" fmla="*/ 1 w 35"/>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62">
                    <a:moveTo>
                      <a:pt x="1" y="62"/>
                    </a:moveTo>
                    <a:cubicBezTo>
                      <a:pt x="1" y="62"/>
                      <a:pt x="1" y="62"/>
                      <a:pt x="1" y="62"/>
                    </a:cubicBezTo>
                    <a:cubicBezTo>
                      <a:pt x="0" y="61"/>
                      <a:pt x="0" y="61"/>
                      <a:pt x="0" y="60"/>
                    </a:cubicBezTo>
                    <a:cubicBezTo>
                      <a:pt x="33" y="1"/>
                      <a:pt x="33" y="1"/>
                      <a:pt x="33" y="1"/>
                    </a:cubicBezTo>
                    <a:cubicBezTo>
                      <a:pt x="33" y="1"/>
                      <a:pt x="34" y="0"/>
                      <a:pt x="34" y="1"/>
                    </a:cubicBezTo>
                    <a:cubicBezTo>
                      <a:pt x="35" y="1"/>
                      <a:pt x="35" y="2"/>
                      <a:pt x="34" y="2"/>
                    </a:cubicBezTo>
                    <a:cubicBezTo>
                      <a:pt x="2" y="61"/>
                      <a:pt x="2" y="61"/>
                      <a:pt x="2" y="61"/>
                    </a:cubicBezTo>
                    <a:cubicBezTo>
                      <a:pt x="2" y="61"/>
                      <a:pt x="1" y="62"/>
                      <a:pt x="1" y="6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70"/>
              <p:cNvSpPr>
                <a:spLocks/>
              </p:cNvSpPr>
              <p:nvPr/>
            </p:nvSpPr>
            <p:spPr bwMode="auto">
              <a:xfrm>
                <a:off x="5697538" y="3681413"/>
                <a:ext cx="295275" cy="290513"/>
              </a:xfrm>
              <a:custGeom>
                <a:avLst/>
                <a:gdLst>
                  <a:gd name="T0" fmla="*/ 76 w 77"/>
                  <a:gd name="T1" fmla="*/ 76 h 76"/>
                  <a:gd name="T2" fmla="*/ 75 w 77"/>
                  <a:gd name="T3" fmla="*/ 76 h 76"/>
                  <a:gd name="T4" fmla="*/ 1 w 77"/>
                  <a:gd name="T5" fmla="*/ 2 h 76"/>
                  <a:gd name="T6" fmla="*/ 1 w 77"/>
                  <a:gd name="T7" fmla="*/ 0 h 76"/>
                  <a:gd name="T8" fmla="*/ 2 w 77"/>
                  <a:gd name="T9" fmla="*/ 0 h 76"/>
                  <a:gd name="T10" fmla="*/ 76 w 77"/>
                  <a:gd name="T11" fmla="*/ 75 h 76"/>
                  <a:gd name="T12" fmla="*/ 76 w 77"/>
                  <a:gd name="T13" fmla="*/ 76 h 76"/>
                  <a:gd name="T14" fmla="*/ 76 w 77"/>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6">
                    <a:moveTo>
                      <a:pt x="76" y="76"/>
                    </a:moveTo>
                    <a:cubicBezTo>
                      <a:pt x="75" y="76"/>
                      <a:pt x="75" y="76"/>
                      <a:pt x="75" y="76"/>
                    </a:cubicBezTo>
                    <a:cubicBezTo>
                      <a:pt x="1" y="2"/>
                      <a:pt x="1" y="2"/>
                      <a:pt x="1" y="2"/>
                    </a:cubicBezTo>
                    <a:cubicBezTo>
                      <a:pt x="0" y="1"/>
                      <a:pt x="0" y="1"/>
                      <a:pt x="1" y="0"/>
                    </a:cubicBezTo>
                    <a:cubicBezTo>
                      <a:pt x="1" y="0"/>
                      <a:pt x="2" y="0"/>
                      <a:pt x="2" y="0"/>
                    </a:cubicBezTo>
                    <a:cubicBezTo>
                      <a:pt x="76" y="75"/>
                      <a:pt x="76" y="75"/>
                      <a:pt x="76" y="75"/>
                    </a:cubicBezTo>
                    <a:cubicBezTo>
                      <a:pt x="77" y="75"/>
                      <a:pt x="77" y="76"/>
                      <a:pt x="76" y="76"/>
                    </a:cubicBezTo>
                    <a:cubicBezTo>
                      <a:pt x="76" y="76"/>
                      <a:pt x="76" y="76"/>
                      <a:pt x="76" y="7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71"/>
              <p:cNvSpPr>
                <a:spLocks/>
              </p:cNvSpPr>
              <p:nvPr/>
            </p:nvSpPr>
            <p:spPr bwMode="auto">
              <a:xfrm>
                <a:off x="5886450" y="3419475"/>
                <a:ext cx="106363" cy="552450"/>
              </a:xfrm>
              <a:custGeom>
                <a:avLst/>
                <a:gdLst>
                  <a:gd name="T0" fmla="*/ 27 w 28"/>
                  <a:gd name="T1" fmla="*/ 145 h 145"/>
                  <a:gd name="T2" fmla="*/ 26 w 28"/>
                  <a:gd name="T3" fmla="*/ 145 h 145"/>
                  <a:gd name="T4" fmla="*/ 0 w 28"/>
                  <a:gd name="T5" fmla="*/ 1 h 145"/>
                  <a:gd name="T6" fmla="*/ 1 w 28"/>
                  <a:gd name="T7" fmla="*/ 0 h 145"/>
                  <a:gd name="T8" fmla="*/ 2 w 28"/>
                  <a:gd name="T9" fmla="*/ 1 h 145"/>
                  <a:gd name="T10" fmla="*/ 28 w 28"/>
                  <a:gd name="T11" fmla="*/ 144 h 145"/>
                  <a:gd name="T12" fmla="*/ 27 w 28"/>
                  <a:gd name="T13" fmla="*/ 145 h 145"/>
                  <a:gd name="T14" fmla="*/ 27 w 28"/>
                  <a:gd name="T15" fmla="*/ 145 h 1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145">
                    <a:moveTo>
                      <a:pt x="27" y="145"/>
                    </a:moveTo>
                    <a:cubicBezTo>
                      <a:pt x="26" y="145"/>
                      <a:pt x="26" y="145"/>
                      <a:pt x="26" y="145"/>
                    </a:cubicBezTo>
                    <a:cubicBezTo>
                      <a:pt x="0" y="1"/>
                      <a:pt x="0" y="1"/>
                      <a:pt x="0" y="1"/>
                    </a:cubicBezTo>
                    <a:cubicBezTo>
                      <a:pt x="0" y="1"/>
                      <a:pt x="1" y="0"/>
                      <a:pt x="1" y="0"/>
                    </a:cubicBezTo>
                    <a:cubicBezTo>
                      <a:pt x="2" y="0"/>
                      <a:pt x="2" y="0"/>
                      <a:pt x="2" y="1"/>
                    </a:cubicBezTo>
                    <a:cubicBezTo>
                      <a:pt x="28" y="144"/>
                      <a:pt x="28" y="144"/>
                      <a:pt x="28" y="144"/>
                    </a:cubicBezTo>
                    <a:cubicBezTo>
                      <a:pt x="28" y="145"/>
                      <a:pt x="27" y="145"/>
                      <a:pt x="27" y="145"/>
                    </a:cubicBezTo>
                    <a:cubicBezTo>
                      <a:pt x="27" y="145"/>
                      <a:pt x="27" y="145"/>
                      <a:pt x="27" y="14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72"/>
              <p:cNvSpPr>
                <a:spLocks/>
              </p:cNvSpPr>
              <p:nvPr/>
            </p:nvSpPr>
            <p:spPr bwMode="auto">
              <a:xfrm>
                <a:off x="5808663" y="3506788"/>
                <a:ext cx="100013" cy="460375"/>
              </a:xfrm>
              <a:custGeom>
                <a:avLst/>
                <a:gdLst>
                  <a:gd name="T0" fmla="*/ 1 w 26"/>
                  <a:gd name="T1" fmla="*/ 121 h 121"/>
                  <a:gd name="T2" fmla="*/ 1 w 26"/>
                  <a:gd name="T3" fmla="*/ 121 h 121"/>
                  <a:gd name="T4" fmla="*/ 0 w 26"/>
                  <a:gd name="T5" fmla="*/ 120 h 121"/>
                  <a:gd name="T6" fmla="*/ 24 w 26"/>
                  <a:gd name="T7" fmla="*/ 1 h 121"/>
                  <a:gd name="T8" fmla="*/ 26 w 26"/>
                  <a:gd name="T9" fmla="*/ 0 h 121"/>
                  <a:gd name="T10" fmla="*/ 26 w 26"/>
                  <a:gd name="T11" fmla="*/ 1 h 121"/>
                  <a:gd name="T12" fmla="*/ 2 w 26"/>
                  <a:gd name="T13" fmla="*/ 120 h 121"/>
                  <a:gd name="T14" fmla="*/ 1 w 26"/>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21">
                    <a:moveTo>
                      <a:pt x="1" y="121"/>
                    </a:moveTo>
                    <a:cubicBezTo>
                      <a:pt x="1" y="121"/>
                      <a:pt x="1" y="121"/>
                      <a:pt x="1" y="121"/>
                    </a:cubicBezTo>
                    <a:cubicBezTo>
                      <a:pt x="0" y="121"/>
                      <a:pt x="0" y="120"/>
                      <a:pt x="0" y="120"/>
                    </a:cubicBezTo>
                    <a:cubicBezTo>
                      <a:pt x="24" y="1"/>
                      <a:pt x="24" y="1"/>
                      <a:pt x="24" y="1"/>
                    </a:cubicBezTo>
                    <a:cubicBezTo>
                      <a:pt x="25" y="0"/>
                      <a:pt x="25" y="0"/>
                      <a:pt x="26" y="0"/>
                    </a:cubicBezTo>
                    <a:cubicBezTo>
                      <a:pt x="26" y="0"/>
                      <a:pt x="26" y="1"/>
                      <a:pt x="26" y="1"/>
                    </a:cubicBezTo>
                    <a:cubicBezTo>
                      <a:pt x="2" y="120"/>
                      <a:pt x="2" y="120"/>
                      <a:pt x="2" y="120"/>
                    </a:cubicBezTo>
                    <a:cubicBezTo>
                      <a:pt x="2" y="121"/>
                      <a:pt x="1" y="121"/>
                      <a:pt x="1" y="121"/>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73"/>
              <p:cNvSpPr>
                <a:spLocks/>
              </p:cNvSpPr>
              <p:nvPr/>
            </p:nvSpPr>
            <p:spPr bwMode="auto">
              <a:xfrm>
                <a:off x="5551488" y="3406775"/>
                <a:ext cx="522288" cy="682625"/>
              </a:xfrm>
              <a:custGeom>
                <a:avLst/>
                <a:gdLst>
                  <a:gd name="T0" fmla="*/ 114 w 136"/>
                  <a:gd name="T1" fmla="*/ 179 h 179"/>
                  <a:gd name="T2" fmla="*/ 81 w 136"/>
                  <a:gd name="T3" fmla="*/ 179 h 179"/>
                  <a:gd name="T4" fmla="*/ 77 w 136"/>
                  <a:gd name="T5" fmla="*/ 176 h 179"/>
                  <a:gd name="T6" fmla="*/ 77 w 136"/>
                  <a:gd name="T7" fmla="*/ 151 h 179"/>
                  <a:gd name="T8" fmla="*/ 3 w 136"/>
                  <a:gd name="T9" fmla="*/ 151 h 179"/>
                  <a:gd name="T10" fmla="*/ 0 w 136"/>
                  <a:gd name="T11" fmla="*/ 147 h 179"/>
                  <a:gd name="T12" fmla="*/ 0 w 136"/>
                  <a:gd name="T13" fmla="*/ 124 h 179"/>
                  <a:gd name="T14" fmla="*/ 3 w 136"/>
                  <a:gd name="T15" fmla="*/ 120 h 179"/>
                  <a:gd name="T16" fmla="*/ 7 w 136"/>
                  <a:gd name="T17" fmla="*/ 124 h 179"/>
                  <a:gd name="T18" fmla="*/ 7 w 136"/>
                  <a:gd name="T19" fmla="*/ 144 h 179"/>
                  <a:gd name="T20" fmla="*/ 81 w 136"/>
                  <a:gd name="T21" fmla="*/ 144 h 179"/>
                  <a:gd name="T22" fmla="*/ 85 w 136"/>
                  <a:gd name="T23" fmla="*/ 147 h 179"/>
                  <a:gd name="T24" fmla="*/ 85 w 136"/>
                  <a:gd name="T25" fmla="*/ 172 h 179"/>
                  <a:gd name="T26" fmla="*/ 110 w 136"/>
                  <a:gd name="T27" fmla="*/ 172 h 179"/>
                  <a:gd name="T28" fmla="*/ 110 w 136"/>
                  <a:gd name="T29" fmla="*/ 147 h 179"/>
                  <a:gd name="T30" fmla="*/ 114 w 136"/>
                  <a:gd name="T31" fmla="*/ 144 h 179"/>
                  <a:gd name="T32" fmla="*/ 129 w 136"/>
                  <a:gd name="T33" fmla="*/ 144 h 179"/>
                  <a:gd name="T34" fmla="*/ 129 w 136"/>
                  <a:gd name="T35" fmla="*/ 120 h 179"/>
                  <a:gd name="T36" fmla="*/ 114 w 136"/>
                  <a:gd name="T37" fmla="*/ 120 h 179"/>
                  <a:gd name="T38" fmla="*/ 110 w 136"/>
                  <a:gd name="T39" fmla="*/ 117 h 179"/>
                  <a:gd name="T40" fmla="*/ 110 w 136"/>
                  <a:gd name="T41" fmla="*/ 8 h 179"/>
                  <a:gd name="T42" fmla="*/ 88 w 136"/>
                  <a:gd name="T43" fmla="*/ 8 h 179"/>
                  <a:gd name="T44" fmla="*/ 85 w 136"/>
                  <a:gd name="T45" fmla="*/ 4 h 179"/>
                  <a:gd name="T46" fmla="*/ 88 w 136"/>
                  <a:gd name="T47" fmla="*/ 0 h 179"/>
                  <a:gd name="T48" fmla="*/ 114 w 136"/>
                  <a:gd name="T49" fmla="*/ 0 h 179"/>
                  <a:gd name="T50" fmla="*/ 117 w 136"/>
                  <a:gd name="T51" fmla="*/ 4 h 179"/>
                  <a:gd name="T52" fmla="*/ 117 w 136"/>
                  <a:gd name="T53" fmla="*/ 113 h 179"/>
                  <a:gd name="T54" fmla="*/ 133 w 136"/>
                  <a:gd name="T55" fmla="*/ 113 h 179"/>
                  <a:gd name="T56" fmla="*/ 136 w 136"/>
                  <a:gd name="T57" fmla="*/ 117 h 179"/>
                  <a:gd name="T58" fmla="*/ 136 w 136"/>
                  <a:gd name="T59" fmla="*/ 147 h 179"/>
                  <a:gd name="T60" fmla="*/ 133 w 136"/>
                  <a:gd name="T61" fmla="*/ 151 h 179"/>
                  <a:gd name="T62" fmla="*/ 117 w 136"/>
                  <a:gd name="T63" fmla="*/ 151 h 179"/>
                  <a:gd name="T64" fmla="*/ 117 w 136"/>
                  <a:gd name="T65" fmla="*/ 176 h 179"/>
                  <a:gd name="T66" fmla="*/ 114 w 136"/>
                  <a:gd name="T67" fmla="*/ 179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179">
                    <a:moveTo>
                      <a:pt x="114" y="179"/>
                    </a:moveTo>
                    <a:cubicBezTo>
                      <a:pt x="81" y="179"/>
                      <a:pt x="81" y="179"/>
                      <a:pt x="81" y="179"/>
                    </a:cubicBezTo>
                    <a:cubicBezTo>
                      <a:pt x="79" y="179"/>
                      <a:pt x="77" y="178"/>
                      <a:pt x="77" y="176"/>
                    </a:cubicBezTo>
                    <a:cubicBezTo>
                      <a:pt x="77" y="151"/>
                      <a:pt x="77" y="151"/>
                      <a:pt x="77" y="151"/>
                    </a:cubicBezTo>
                    <a:cubicBezTo>
                      <a:pt x="3" y="151"/>
                      <a:pt x="3" y="151"/>
                      <a:pt x="3" y="151"/>
                    </a:cubicBezTo>
                    <a:cubicBezTo>
                      <a:pt x="1" y="151"/>
                      <a:pt x="0" y="149"/>
                      <a:pt x="0" y="147"/>
                    </a:cubicBezTo>
                    <a:cubicBezTo>
                      <a:pt x="0" y="124"/>
                      <a:pt x="0" y="124"/>
                      <a:pt x="0" y="124"/>
                    </a:cubicBezTo>
                    <a:cubicBezTo>
                      <a:pt x="0" y="122"/>
                      <a:pt x="1" y="120"/>
                      <a:pt x="3" y="120"/>
                    </a:cubicBezTo>
                    <a:cubicBezTo>
                      <a:pt x="5" y="120"/>
                      <a:pt x="7" y="122"/>
                      <a:pt x="7" y="124"/>
                    </a:cubicBezTo>
                    <a:cubicBezTo>
                      <a:pt x="7" y="144"/>
                      <a:pt x="7" y="144"/>
                      <a:pt x="7" y="144"/>
                    </a:cubicBezTo>
                    <a:cubicBezTo>
                      <a:pt x="81" y="144"/>
                      <a:pt x="81" y="144"/>
                      <a:pt x="81" y="144"/>
                    </a:cubicBezTo>
                    <a:cubicBezTo>
                      <a:pt x="83" y="144"/>
                      <a:pt x="85" y="145"/>
                      <a:pt x="85" y="147"/>
                    </a:cubicBezTo>
                    <a:cubicBezTo>
                      <a:pt x="85" y="172"/>
                      <a:pt x="85" y="172"/>
                      <a:pt x="85" y="172"/>
                    </a:cubicBezTo>
                    <a:cubicBezTo>
                      <a:pt x="110" y="172"/>
                      <a:pt x="110" y="172"/>
                      <a:pt x="110" y="172"/>
                    </a:cubicBezTo>
                    <a:cubicBezTo>
                      <a:pt x="110" y="147"/>
                      <a:pt x="110" y="147"/>
                      <a:pt x="110" y="147"/>
                    </a:cubicBezTo>
                    <a:cubicBezTo>
                      <a:pt x="110" y="145"/>
                      <a:pt x="112" y="144"/>
                      <a:pt x="114" y="144"/>
                    </a:cubicBezTo>
                    <a:cubicBezTo>
                      <a:pt x="129" y="144"/>
                      <a:pt x="129" y="144"/>
                      <a:pt x="129" y="144"/>
                    </a:cubicBezTo>
                    <a:cubicBezTo>
                      <a:pt x="129" y="120"/>
                      <a:pt x="129" y="120"/>
                      <a:pt x="129" y="120"/>
                    </a:cubicBezTo>
                    <a:cubicBezTo>
                      <a:pt x="114" y="120"/>
                      <a:pt x="114" y="120"/>
                      <a:pt x="114" y="120"/>
                    </a:cubicBezTo>
                    <a:cubicBezTo>
                      <a:pt x="112" y="120"/>
                      <a:pt x="110" y="119"/>
                      <a:pt x="110" y="117"/>
                    </a:cubicBezTo>
                    <a:cubicBezTo>
                      <a:pt x="110" y="8"/>
                      <a:pt x="110" y="8"/>
                      <a:pt x="110" y="8"/>
                    </a:cubicBezTo>
                    <a:cubicBezTo>
                      <a:pt x="88" y="8"/>
                      <a:pt x="88" y="8"/>
                      <a:pt x="88" y="8"/>
                    </a:cubicBezTo>
                    <a:cubicBezTo>
                      <a:pt x="86" y="8"/>
                      <a:pt x="85" y="6"/>
                      <a:pt x="85" y="4"/>
                    </a:cubicBezTo>
                    <a:cubicBezTo>
                      <a:pt x="85" y="2"/>
                      <a:pt x="86" y="0"/>
                      <a:pt x="88" y="0"/>
                    </a:cubicBezTo>
                    <a:cubicBezTo>
                      <a:pt x="114" y="0"/>
                      <a:pt x="114" y="0"/>
                      <a:pt x="114" y="0"/>
                    </a:cubicBezTo>
                    <a:cubicBezTo>
                      <a:pt x="116" y="0"/>
                      <a:pt x="117" y="2"/>
                      <a:pt x="117" y="4"/>
                    </a:cubicBezTo>
                    <a:cubicBezTo>
                      <a:pt x="117" y="113"/>
                      <a:pt x="117" y="113"/>
                      <a:pt x="117" y="113"/>
                    </a:cubicBezTo>
                    <a:cubicBezTo>
                      <a:pt x="133" y="113"/>
                      <a:pt x="133" y="113"/>
                      <a:pt x="133" y="113"/>
                    </a:cubicBezTo>
                    <a:cubicBezTo>
                      <a:pt x="135" y="113"/>
                      <a:pt x="136" y="114"/>
                      <a:pt x="136" y="117"/>
                    </a:cubicBezTo>
                    <a:cubicBezTo>
                      <a:pt x="136" y="147"/>
                      <a:pt x="136" y="147"/>
                      <a:pt x="136" y="147"/>
                    </a:cubicBezTo>
                    <a:cubicBezTo>
                      <a:pt x="136" y="149"/>
                      <a:pt x="135" y="151"/>
                      <a:pt x="133" y="151"/>
                    </a:cubicBezTo>
                    <a:cubicBezTo>
                      <a:pt x="117" y="151"/>
                      <a:pt x="117" y="151"/>
                      <a:pt x="117" y="151"/>
                    </a:cubicBezTo>
                    <a:cubicBezTo>
                      <a:pt x="117" y="176"/>
                      <a:pt x="117" y="176"/>
                      <a:pt x="117" y="176"/>
                    </a:cubicBezTo>
                    <a:cubicBezTo>
                      <a:pt x="117" y="178"/>
                      <a:pt x="116" y="179"/>
                      <a:pt x="114" y="179"/>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Oval 74"/>
              <p:cNvSpPr>
                <a:spLocks noChangeArrowheads="1"/>
              </p:cNvSpPr>
              <p:nvPr/>
            </p:nvSpPr>
            <p:spPr bwMode="auto">
              <a:xfrm>
                <a:off x="5821363" y="3803650"/>
                <a:ext cx="38100"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Oval 75"/>
              <p:cNvSpPr>
                <a:spLocks noChangeArrowheads="1"/>
              </p:cNvSpPr>
              <p:nvPr/>
            </p:nvSpPr>
            <p:spPr bwMode="auto">
              <a:xfrm>
                <a:off x="5916613" y="3925888"/>
                <a:ext cx="38100"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Oval 76"/>
              <p:cNvSpPr>
                <a:spLocks noChangeArrowheads="1"/>
              </p:cNvSpPr>
              <p:nvPr/>
            </p:nvSpPr>
            <p:spPr bwMode="auto">
              <a:xfrm>
                <a:off x="5886450" y="3490913"/>
                <a:ext cx="38100"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Oval 77"/>
              <p:cNvSpPr>
                <a:spLocks noChangeArrowheads="1"/>
              </p:cNvSpPr>
              <p:nvPr/>
            </p:nvSpPr>
            <p:spPr bwMode="auto">
              <a:xfrm>
                <a:off x="5683250" y="3670300"/>
                <a:ext cx="38100" cy="349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Oval 78"/>
              <p:cNvSpPr>
                <a:spLocks noChangeArrowheads="1"/>
              </p:cNvSpPr>
              <p:nvPr/>
            </p:nvSpPr>
            <p:spPr bwMode="auto">
              <a:xfrm>
                <a:off x="5800725" y="3906838"/>
                <a:ext cx="39688"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xmlns="" val="312550359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25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145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528"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 calcmode="lin" valueType="num">
                                      <p:cBhvr>
                                        <p:cTn id="27" dur="1000" fill="hold"/>
                                        <p:tgtEl>
                                          <p:spTgt spid="26"/>
                                        </p:tgtEl>
                                        <p:attrNameLst>
                                          <p:attrName>ppt_w</p:attrName>
                                        </p:attrNameLst>
                                      </p:cBhvr>
                                      <p:tavLst>
                                        <p:tav tm="0">
                                          <p:val>
                                            <p:fltVal val="0"/>
                                          </p:val>
                                        </p:tav>
                                        <p:tav tm="100000">
                                          <p:val>
                                            <p:strVal val="#ppt_w"/>
                                          </p:val>
                                        </p:tav>
                                      </p:tavLst>
                                    </p:anim>
                                    <p:anim calcmode="lin" valueType="num">
                                      <p:cBhvr>
                                        <p:cTn id="28" dur="1000" fill="hold"/>
                                        <p:tgtEl>
                                          <p:spTgt spid="26"/>
                                        </p:tgtEl>
                                        <p:attrNameLst>
                                          <p:attrName>ppt_h</p:attrName>
                                        </p:attrNameLst>
                                      </p:cBhvr>
                                      <p:tavLst>
                                        <p:tav tm="0">
                                          <p:val>
                                            <p:fltVal val="0"/>
                                          </p:val>
                                        </p:tav>
                                        <p:tav tm="100000">
                                          <p:val>
                                            <p:strVal val="#ppt_h"/>
                                          </p:val>
                                        </p:tav>
                                      </p:tavLst>
                                    </p:anim>
                                    <p:animEffect transition="in" filter="fade">
                                      <p:cBhvr>
                                        <p:cTn id="29" dur="1000"/>
                                        <p:tgtEl>
                                          <p:spTgt spid="26"/>
                                        </p:tgtEl>
                                      </p:cBhvr>
                                    </p:animEffect>
                                    <p:anim calcmode="lin" valueType="num">
                                      <p:cBhvr>
                                        <p:cTn id="30" dur="1000" fill="hold"/>
                                        <p:tgtEl>
                                          <p:spTgt spid="26"/>
                                        </p:tgtEl>
                                        <p:attrNameLst>
                                          <p:attrName>ppt_x</p:attrName>
                                        </p:attrNameLst>
                                      </p:cBhvr>
                                      <p:tavLst>
                                        <p:tav tm="0">
                                          <p:val>
                                            <p:fltVal val="0.5"/>
                                          </p:val>
                                        </p:tav>
                                        <p:tav tm="100000">
                                          <p:val>
                                            <p:strVal val="#ppt_x"/>
                                          </p:val>
                                        </p:tav>
                                      </p:tavLst>
                                    </p:anim>
                                    <p:anim calcmode="lin" valueType="num">
                                      <p:cBhvr>
                                        <p:cTn id="31" dur="1000" fill="hold"/>
                                        <p:tgtEl>
                                          <p:spTgt spid="26"/>
                                        </p:tgtEl>
                                        <p:attrNameLst>
                                          <p:attrName>ppt_y</p:attrName>
                                        </p:attrNameLst>
                                      </p:cBhvr>
                                      <p:tavLst>
                                        <p:tav tm="0">
                                          <p:val>
                                            <p:fltVal val="0.5"/>
                                          </p:val>
                                        </p:tav>
                                        <p:tav tm="100000">
                                          <p:val>
                                            <p:strVal val="#ppt_y"/>
                                          </p:val>
                                        </p:tav>
                                      </p:tavLst>
                                    </p:anim>
                                  </p:childTnLst>
                                </p:cTn>
                              </p:par>
                            </p:childTnLst>
                          </p:cTn>
                        </p:par>
                        <p:par>
                          <p:cTn id="32" fill="hold">
                            <p:stCondLst>
                              <p:cond delay="2450"/>
                            </p:stCondLst>
                            <p:childTnLst>
                              <p:par>
                                <p:cTn id="33" presetID="10" presetClass="entr" presetSubtype="0" repeatCount="300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200"/>
                                        <p:tgtEl>
                                          <p:spTgt spid="53"/>
                                        </p:tgtEl>
                                      </p:cBhvr>
                                    </p:animEffect>
                                  </p:childTnLst>
                                </p:cTn>
                              </p:par>
                              <p:par>
                                <p:cTn id="36" presetID="10" presetClass="entr" presetSubtype="0" repeatCount="3000" fill="hold" nodeType="withEffect">
                                  <p:stCondLst>
                                    <p:cond delay="100"/>
                                  </p:stCondLst>
                                  <p:childTnLst>
                                    <p:set>
                                      <p:cBhvr>
                                        <p:cTn id="37" dur="1" fill="hold">
                                          <p:stCondLst>
                                            <p:cond delay="0"/>
                                          </p:stCondLst>
                                        </p:cTn>
                                        <p:tgtEl>
                                          <p:spTgt spid="52"/>
                                        </p:tgtEl>
                                        <p:attrNameLst>
                                          <p:attrName>style.visibility</p:attrName>
                                        </p:attrNameLst>
                                      </p:cBhvr>
                                      <p:to>
                                        <p:strVal val="visible"/>
                                      </p:to>
                                    </p:set>
                                    <p:animEffect transition="in" filter="fade">
                                      <p:cBhvr>
                                        <p:cTn id="38" dur="200"/>
                                        <p:tgtEl>
                                          <p:spTgt spid="52"/>
                                        </p:tgtEl>
                                      </p:cBhvr>
                                    </p:animEffect>
                                  </p:childTnLst>
                                </p:cTn>
                              </p:par>
                              <p:par>
                                <p:cTn id="39" presetID="10" presetClass="entr" presetSubtype="0" repeatCount="3000" fill="hold" nodeType="withEffect">
                                  <p:stCondLst>
                                    <p:cond delay="20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200"/>
                                        <p:tgtEl>
                                          <p:spTgt spid="51"/>
                                        </p:tgtEl>
                                      </p:cBhvr>
                                    </p:animEffect>
                                  </p:childTnLst>
                                </p:cTn>
                              </p:par>
                              <p:par>
                                <p:cTn id="42" presetID="10" presetClass="entr" presetSubtype="0" repeatCount="3000" fill="hold" nodeType="withEffect">
                                  <p:stCondLst>
                                    <p:cond delay="0"/>
                                  </p:stCondLst>
                                  <p:childTnLst>
                                    <p:set>
                                      <p:cBhvr>
                                        <p:cTn id="43" dur="1" fill="hold">
                                          <p:stCondLst>
                                            <p:cond delay="0"/>
                                          </p:stCondLst>
                                        </p:cTn>
                                        <p:tgtEl>
                                          <p:spTgt spid="56"/>
                                        </p:tgtEl>
                                        <p:attrNameLst>
                                          <p:attrName>style.visibility</p:attrName>
                                        </p:attrNameLst>
                                      </p:cBhvr>
                                      <p:to>
                                        <p:strVal val="visible"/>
                                      </p:to>
                                    </p:set>
                                    <p:animEffect transition="in" filter="fade">
                                      <p:cBhvr>
                                        <p:cTn id="44" dur="200"/>
                                        <p:tgtEl>
                                          <p:spTgt spid="56"/>
                                        </p:tgtEl>
                                      </p:cBhvr>
                                    </p:animEffect>
                                  </p:childTnLst>
                                </p:cTn>
                              </p:par>
                              <p:par>
                                <p:cTn id="45" presetID="10" presetClass="entr" presetSubtype="0" repeatCount="3000" fill="hold" nodeType="withEffect">
                                  <p:stCondLst>
                                    <p:cond delay="10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200"/>
                                        <p:tgtEl>
                                          <p:spTgt spid="55"/>
                                        </p:tgtEl>
                                      </p:cBhvr>
                                    </p:animEffect>
                                  </p:childTnLst>
                                </p:cTn>
                              </p:par>
                              <p:par>
                                <p:cTn id="48" presetID="10" presetClass="entr" presetSubtype="0" repeatCount="3000" fill="hold" nodeType="withEffect">
                                  <p:stCondLst>
                                    <p:cond delay="20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200"/>
                                        <p:tgtEl>
                                          <p:spTgt spid="54"/>
                                        </p:tgtEl>
                                      </p:cBhvr>
                                    </p:animEffect>
                                  </p:childTnLst>
                                </p:cTn>
                              </p:par>
                              <p:par>
                                <p:cTn id="51" presetID="53" presetClass="entr" presetSubtype="16" fill="hold" nodeType="withEffect">
                                  <p:stCondLst>
                                    <p:cond delay="0"/>
                                  </p:stCondLst>
                                  <p:childTnLst>
                                    <p:set>
                                      <p:cBhvr>
                                        <p:cTn id="52" dur="1" fill="hold">
                                          <p:stCondLst>
                                            <p:cond delay="0"/>
                                          </p:stCondLst>
                                        </p:cTn>
                                        <p:tgtEl>
                                          <p:spTgt spid="4"/>
                                        </p:tgtEl>
                                        <p:attrNameLst>
                                          <p:attrName>style.visibility</p:attrName>
                                        </p:attrNameLst>
                                      </p:cBhvr>
                                      <p:to>
                                        <p:strVal val="visible"/>
                                      </p:to>
                                    </p:set>
                                    <p:anim calcmode="lin" valueType="num">
                                      <p:cBhvr>
                                        <p:cTn id="53" dur="450" fill="hold"/>
                                        <p:tgtEl>
                                          <p:spTgt spid="4"/>
                                        </p:tgtEl>
                                        <p:attrNameLst>
                                          <p:attrName>ppt_w</p:attrName>
                                        </p:attrNameLst>
                                      </p:cBhvr>
                                      <p:tavLst>
                                        <p:tav tm="0">
                                          <p:val>
                                            <p:fltVal val="0"/>
                                          </p:val>
                                        </p:tav>
                                        <p:tav tm="100000">
                                          <p:val>
                                            <p:strVal val="#ppt_w"/>
                                          </p:val>
                                        </p:tav>
                                      </p:tavLst>
                                    </p:anim>
                                    <p:anim calcmode="lin" valueType="num">
                                      <p:cBhvr>
                                        <p:cTn id="54" dur="450" fill="hold"/>
                                        <p:tgtEl>
                                          <p:spTgt spid="4"/>
                                        </p:tgtEl>
                                        <p:attrNameLst>
                                          <p:attrName>ppt_h</p:attrName>
                                        </p:attrNameLst>
                                      </p:cBhvr>
                                      <p:tavLst>
                                        <p:tav tm="0">
                                          <p:val>
                                            <p:fltVal val="0"/>
                                          </p:val>
                                        </p:tav>
                                        <p:tav tm="100000">
                                          <p:val>
                                            <p:strVal val="#ppt_h"/>
                                          </p:val>
                                        </p:tav>
                                      </p:tavLst>
                                    </p:anim>
                                    <p:animEffect transition="in" filter="fade">
                                      <p:cBhvr>
                                        <p:cTn id="55" dur="4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a:fillRect/>
          </a:stretch>
        </p:blipFill>
        <p:spPr>
          <a:xfrm>
            <a:off x="208750" y="314659"/>
            <a:ext cx="877900" cy="580691"/>
          </a:xfrm>
          <a:prstGeom prst="rect">
            <a:avLst/>
          </a:prstGeom>
        </p:spPr>
      </p:pic>
      <p:sp>
        <p:nvSpPr>
          <p:cNvPr id="500" name="圆角矩形 499"/>
          <p:cNvSpPr/>
          <p:nvPr/>
        </p:nvSpPr>
        <p:spPr>
          <a:xfrm>
            <a:off x="647700" y="198499"/>
            <a:ext cx="5105400" cy="813010"/>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项目成果展示</a:t>
            </a:r>
            <a:endParaRPr lang="en-US" altLang="zh-CN" sz="40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grpSp>
        <p:nvGrpSpPr>
          <p:cNvPr id="4" name="组合 3"/>
          <p:cNvGrpSpPr/>
          <p:nvPr/>
        </p:nvGrpSpPr>
        <p:grpSpPr>
          <a:xfrm>
            <a:off x="1607185" y="993775"/>
            <a:ext cx="3615690" cy="2913380"/>
            <a:chOff x="1342794" y="1071837"/>
            <a:chExt cx="2869209" cy="2539950"/>
          </a:xfrm>
        </p:grpSpPr>
        <p:sp>
          <p:nvSpPr>
            <p:cNvPr id="5" name="矩形 4"/>
            <p:cNvSpPr/>
            <p:nvPr/>
          </p:nvSpPr>
          <p:spPr>
            <a:xfrm rot="751811">
              <a:off x="1397042" y="1601101"/>
              <a:ext cx="2814961" cy="2010686"/>
            </a:xfrm>
            <a:prstGeom prst="rect">
              <a:avLst/>
            </a:prstGeom>
            <a:solidFill>
              <a:schemeClr val="bg1"/>
            </a:solidFill>
            <a:ln>
              <a:noFill/>
            </a:ln>
            <a:effectLst>
              <a:outerShdw blurRad="50800" dist="38100" dir="42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 name="矩形 5"/>
            <p:cNvSpPr/>
            <p:nvPr/>
          </p:nvSpPr>
          <p:spPr>
            <a:xfrm rot="751811">
              <a:off x="1530582" y="1739745"/>
              <a:ext cx="2589266" cy="1742595"/>
            </a:xfrm>
            <a:prstGeom prst="rect">
              <a:avLst/>
            </a:prstGeom>
            <a:blipFill dpi="0" rotWithShape="1">
              <a:blip r:embed="rId4" cstate="print"/>
              <a:srcRect/>
              <a:stretch>
                <a:fillRect l="-450" r="-4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7" name="图片 6"/>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751811">
              <a:off x="1342794" y="1071837"/>
              <a:ext cx="852019" cy="882449"/>
            </a:xfrm>
            <a:prstGeom prst="rect">
              <a:avLst/>
            </a:prstGeom>
            <a:effectLst/>
          </p:spPr>
        </p:pic>
      </p:grpSp>
      <p:grpSp>
        <p:nvGrpSpPr>
          <p:cNvPr id="8" name="组合 7"/>
          <p:cNvGrpSpPr/>
          <p:nvPr/>
        </p:nvGrpSpPr>
        <p:grpSpPr>
          <a:xfrm>
            <a:off x="3853180" y="3820160"/>
            <a:ext cx="3874135" cy="2512695"/>
            <a:chOff x="945311" y="4022731"/>
            <a:chExt cx="3295950" cy="2010686"/>
          </a:xfrm>
        </p:grpSpPr>
        <p:sp>
          <p:nvSpPr>
            <p:cNvPr id="9" name="矩形 8"/>
            <p:cNvSpPr/>
            <p:nvPr/>
          </p:nvSpPr>
          <p:spPr>
            <a:xfrm rot="20387883">
              <a:off x="1426300" y="4022731"/>
              <a:ext cx="2814961" cy="2010686"/>
            </a:xfrm>
            <a:prstGeom prst="rect">
              <a:avLst/>
            </a:prstGeom>
            <a:solidFill>
              <a:schemeClr val="bg1"/>
            </a:solidFill>
            <a:ln>
              <a:noFill/>
            </a:ln>
            <a:effectLst>
              <a:outerShdw blurRad="50800" dist="38100" dir="72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0" name="矩形 9"/>
            <p:cNvSpPr/>
            <p:nvPr/>
          </p:nvSpPr>
          <p:spPr>
            <a:xfrm rot="20387883">
              <a:off x="1559040" y="4149457"/>
              <a:ext cx="2589266" cy="1742595"/>
            </a:xfrm>
            <a:prstGeom prst="rect">
              <a:avLst/>
            </a:prstGeom>
            <a:blipFill dpi="0" rotWithShape="1">
              <a:blip r:embed="rId6" cstate="print"/>
              <a:srcRect/>
              <a:stretch>
                <a:fillRect l="-526" r="-52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1" name="图片 10"/>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20387883">
              <a:off x="945311" y="4227115"/>
              <a:ext cx="852019" cy="882449"/>
            </a:xfrm>
            <a:prstGeom prst="rect">
              <a:avLst/>
            </a:prstGeom>
            <a:effectLst/>
          </p:spPr>
        </p:pic>
      </p:grpSp>
      <p:grpSp>
        <p:nvGrpSpPr>
          <p:cNvPr id="12" name="组合 11"/>
          <p:cNvGrpSpPr/>
          <p:nvPr/>
        </p:nvGrpSpPr>
        <p:grpSpPr>
          <a:xfrm>
            <a:off x="7479665" y="1059180"/>
            <a:ext cx="4000500" cy="3302635"/>
            <a:chOff x="4401057" y="2304060"/>
            <a:chExt cx="2918173" cy="2491393"/>
          </a:xfrm>
        </p:grpSpPr>
        <p:sp>
          <p:nvSpPr>
            <p:cNvPr id="13" name="矩形 12"/>
            <p:cNvSpPr/>
            <p:nvPr/>
          </p:nvSpPr>
          <p:spPr>
            <a:xfrm rot="21005605" flipH="1">
              <a:off x="4401057" y="2784767"/>
              <a:ext cx="2814961" cy="2010686"/>
            </a:xfrm>
            <a:prstGeom prst="rect">
              <a:avLst/>
            </a:prstGeom>
            <a:solidFill>
              <a:schemeClr val="bg1"/>
            </a:solidFill>
            <a:ln>
              <a:noFill/>
            </a:ln>
            <a:effectLst>
              <a:outerShdw blurRad="50800" dist="38100" dir="72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4" name="矩形 13"/>
            <p:cNvSpPr/>
            <p:nvPr/>
          </p:nvSpPr>
          <p:spPr>
            <a:xfrm rot="21005605" flipH="1">
              <a:off x="4493023" y="2922461"/>
              <a:ext cx="2589266" cy="1742595"/>
            </a:xfrm>
            <a:prstGeom prst="rect">
              <a:avLst/>
            </a:prstGeom>
            <a:blipFill dpi="0" rotWithShape="1">
              <a:blip r:embed="rId7" cstate="print"/>
              <a:srcRect/>
              <a:stretch>
                <a:fillRect l="-450" r="-45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pic>
          <p:nvPicPr>
            <p:cNvPr id="15" name="图片 14"/>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rot="21005605" flipH="1">
              <a:off x="6467211" y="2304060"/>
              <a:ext cx="852019" cy="882449"/>
            </a:xfrm>
            <a:prstGeom prst="rect">
              <a:avLst/>
            </a:prstGeom>
            <a:effectLst/>
          </p:spPr>
        </p:pic>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0-#ppt_w/2"/>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12" decel="100000" fill="hold" nodeType="withEffect">
                                  <p:stCondLst>
                                    <p:cond delay="1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0-#ppt_w/2"/>
                                          </p:val>
                                        </p:tav>
                                        <p:tav tm="100000">
                                          <p:val>
                                            <p:strVal val="#ppt_x"/>
                                          </p:val>
                                        </p:tav>
                                      </p:tavLst>
                                    </p:anim>
                                    <p:anim calcmode="lin" valueType="num">
                                      <p:cBhvr additive="base">
                                        <p:cTn id="12" dur="10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12" decel="100000" fill="hold" nodeType="withEffect">
                                  <p:stCondLst>
                                    <p:cond delay="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0-#ppt_w/2"/>
                                          </p:val>
                                        </p:tav>
                                        <p:tav tm="100000">
                                          <p:val>
                                            <p:strVal val="#ppt_x"/>
                                          </p:val>
                                        </p:tav>
                                      </p:tavLst>
                                    </p:anim>
                                    <p:anim calcmode="lin" valueType="num">
                                      <p:cBhvr additive="base">
                                        <p:cTn id="16" dur="1000" fill="hold"/>
                                        <p:tgtEl>
                                          <p:spTgt spid="8"/>
                                        </p:tgtEl>
                                        <p:attrNameLst>
                                          <p:attrName>ppt_y</p:attrName>
                                        </p:attrNameLst>
                                      </p:cBhvr>
                                      <p:tavLst>
                                        <p:tav tm="0">
                                          <p:val>
                                            <p:strVal val="1+#ppt_h/2"/>
                                          </p:val>
                                        </p:tav>
                                        <p:tav tm="100000">
                                          <p:val>
                                            <p:strVal val="#ppt_y"/>
                                          </p:val>
                                        </p:tav>
                                      </p:tavLst>
                                    </p:anim>
                                  </p:childTnLst>
                                </p:cTn>
                              </p:par>
                              <p:par>
                                <p:cTn id="17" presetID="49" presetClass="entr" presetSubtype="0" decel="10000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1000" fill="hold"/>
                                        <p:tgtEl>
                                          <p:spTgt spid="4"/>
                                        </p:tgtEl>
                                        <p:attrNameLst>
                                          <p:attrName>ppt_w</p:attrName>
                                        </p:attrNameLst>
                                      </p:cBhvr>
                                      <p:tavLst>
                                        <p:tav tm="0">
                                          <p:val>
                                            <p:fltVal val="0"/>
                                          </p:val>
                                        </p:tav>
                                        <p:tav tm="100000">
                                          <p:val>
                                            <p:strVal val="#ppt_w"/>
                                          </p:val>
                                        </p:tav>
                                      </p:tavLst>
                                    </p:anim>
                                    <p:anim calcmode="lin" valueType="num">
                                      <p:cBhvr>
                                        <p:cTn id="20" dur="1000" fill="hold"/>
                                        <p:tgtEl>
                                          <p:spTgt spid="4"/>
                                        </p:tgtEl>
                                        <p:attrNameLst>
                                          <p:attrName>ppt_h</p:attrName>
                                        </p:attrNameLst>
                                      </p:cBhvr>
                                      <p:tavLst>
                                        <p:tav tm="0">
                                          <p:val>
                                            <p:fltVal val="0"/>
                                          </p:val>
                                        </p:tav>
                                        <p:tav tm="100000">
                                          <p:val>
                                            <p:strVal val="#ppt_h"/>
                                          </p:val>
                                        </p:tav>
                                      </p:tavLst>
                                    </p:anim>
                                    <p:anim calcmode="lin" valueType="num">
                                      <p:cBhvr>
                                        <p:cTn id="21" dur="1000" fill="hold"/>
                                        <p:tgtEl>
                                          <p:spTgt spid="4"/>
                                        </p:tgtEl>
                                        <p:attrNameLst>
                                          <p:attrName>style.rotation</p:attrName>
                                        </p:attrNameLst>
                                      </p:cBhvr>
                                      <p:tavLst>
                                        <p:tav tm="0">
                                          <p:val>
                                            <p:fltVal val="360"/>
                                          </p:val>
                                        </p:tav>
                                        <p:tav tm="100000">
                                          <p:val>
                                            <p:fltVal val="0"/>
                                          </p:val>
                                        </p:tav>
                                      </p:tavLst>
                                    </p:anim>
                                    <p:animEffect transition="in" filter="fade">
                                      <p:cBhvr>
                                        <p:cTn id="22" dur="1000"/>
                                        <p:tgtEl>
                                          <p:spTgt spid="4"/>
                                        </p:tgtEl>
                                      </p:cBhvr>
                                    </p:animEffect>
                                  </p:childTnLst>
                                </p:cTn>
                              </p:par>
                              <p:par>
                                <p:cTn id="23" presetID="49" presetClass="entr" presetSubtype="0" decel="100000" fill="hold" nodeType="withEffect">
                                  <p:stCondLst>
                                    <p:cond delay="10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 calcmode="lin" valueType="num">
                                      <p:cBhvr>
                                        <p:cTn id="27" dur="1000" fill="hold"/>
                                        <p:tgtEl>
                                          <p:spTgt spid="12"/>
                                        </p:tgtEl>
                                        <p:attrNameLst>
                                          <p:attrName>style.rotation</p:attrName>
                                        </p:attrNameLst>
                                      </p:cBhvr>
                                      <p:tavLst>
                                        <p:tav tm="0">
                                          <p:val>
                                            <p:fltVal val="360"/>
                                          </p:val>
                                        </p:tav>
                                        <p:tav tm="100000">
                                          <p:val>
                                            <p:fltVal val="0"/>
                                          </p:val>
                                        </p:tav>
                                      </p:tavLst>
                                    </p:anim>
                                    <p:animEffect transition="in" filter="fade">
                                      <p:cBhvr>
                                        <p:cTn id="28" dur="1000"/>
                                        <p:tgtEl>
                                          <p:spTgt spid="12"/>
                                        </p:tgtEl>
                                      </p:cBhvr>
                                    </p:animEffect>
                                  </p:childTnLst>
                                </p:cTn>
                              </p:par>
                              <p:par>
                                <p:cTn id="29" presetID="49" presetClass="entr" presetSubtype="0" decel="100000" fill="hold" nodeType="withEffect">
                                  <p:stCondLst>
                                    <p:cond delay="200"/>
                                  </p:stCondLst>
                                  <p:childTnLst>
                                    <p:set>
                                      <p:cBhvr>
                                        <p:cTn id="30" dur="1" fill="hold">
                                          <p:stCondLst>
                                            <p:cond delay="0"/>
                                          </p:stCondLst>
                                        </p:cTn>
                                        <p:tgtEl>
                                          <p:spTgt spid="8"/>
                                        </p:tgtEl>
                                        <p:attrNameLst>
                                          <p:attrName>style.visibility</p:attrName>
                                        </p:attrNameLst>
                                      </p:cBhvr>
                                      <p:to>
                                        <p:strVal val="visible"/>
                                      </p:to>
                                    </p:set>
                                    <p:anim calcmode="lin" valueType="num">
                                      <p:cBhvr>
                                        <p:cTn id="31" dur="1000" fill="hold"/>
                                        <p:tgtEl>
                                          <p:spTgt spid="8"/>
                                        </p:tgtEl>
                                        <p:attrNameLst>
                                          <p:attrName>ppt_w</p:attrName>
                                        </p:attrNameLst>
                                      </p:cBhvr>
                                      <p:tavLst>
                                        <p:tav tm="0">
                                          <p:val>
                                            <p:fltVal val="0"/>
                                          </p:val>
                                        </p:tav>
                                        <p:tav tm="100000">
                                          <p:val>
                                            <p:strVal val="#ppt_w"/>
                                          </p:val>
                                        </p:tav>
                                      </p:tavLst>
                                    </p:anim>
                                    <p:anim calcmode="lin" valueType="num">
                                      <p:cBhvr>
                                        <p:cTn id="32" dur="1000" fill="hold"/>
                                        <p:tgtEl>
                                          <p:spTgt spid="8"/>
                                        </p:tgtEl>
                                        <p:attrNameLst>
                                          <p:attrName>ppt_h</p:attrName>
                                        </p:attrNameLst>
                                      </p:cBhvr>
                                      <p:tavLst>
                                        <p:tav tm="0">
                                          <p:val>
                                            <p:fltVal val="0"/>
                                          </p:val>
                                        </p:tav>
                                        <p:tav tm="100000">
                                          <p:val>
                                            <p:strVal val="#ppt_h"/>
                                          </p:val>
                                        </p:tav>
                                      </p:tavLst>
                                    </p:anim>
                                    <p:anim calcmode="lin" valueType="num">
                                      <p:cBhvr>
                                        <p:cTn id="33" dur="1000" fill="hold"/>
                                        <p:tgtEl>
                                          <p:spTgt spid="8"/>
                                        </p:tgtEl>
                                        <p:attrNameLst>
                                          <p:attrName>style.rotation</p:attrName>
                                        </p:attrNameLst>
                                      </p:cBhvr>
                                      <p:tavLst>
                                        <p:tav tm="0">
                                          <p:val>
                                            <p:fltVal val="360"/>
                                          </p:val>
                                        </p:tav>
                                        <p:tav tm="100000">
                                          <p:val>
                                            <p:fltVal val="0"/>
                                          </p:val>
                                        </p:tav>
                                      </p:tavLst>
                                    </p:anim>
                                    <p:animEffect transition="in" filter="fade">
                                      <p:cBhvr>
                                        <p:cTn id="34"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ndicam 2017-12-19 17-28-31-605.mp4">
            <a:hlinkClick r:id="" action="ppaction://media"/>
          </p:cNvPr>
          <p:cNvPicPr>
            <a:picLocks noRot="1" noChangeAspect="1"/>
          </p:cNvPicPr>
          <p:nvPr>
            <a:videoFile r:link="rId1"/>
          </p:nvPr>
        </p:nvPicPr>
        <p:blipFill>
          <a:blip r:embed="rId3" cstate="print"/>
          <a:stretch>
            <a:fillRect/>
          </a:stretch>
        </p:blipFill>
        <p:spPr>
          <a:xfrm>
            <a:off x="2503991" y="1261640"/>
            <a:ext cx="7658582" cy="5040775"/>
          </a:xfrm>
          <a:prstGeom prst="rect">
            <a:avLst/>
          </a:prstGeom>
          <a:ln w="228600" cap="sq" cmpd="thickThin">
            <a:solidFill>
              <a:srgbClr val="000000"/>
            </a:solidFill>
            <a:prstDash val="solid"/>
            <a:miter lim="800000"/>
          </a:ln>
          <a:effectLst>
            <a:innerShdw blurRad="76200">
              <a:srgbClr val="000000"/>
            </a:innerShdw>
          </a:effectLst>
        </p:spPr>
      </p:pic>
      <p:pic>
        <p:nvPicPr>
          <p:cNvPr id="3" name="图片 2"/>
          <p:cNvPicPr>
            <a:picLocks noChangeAspect="1"/>
          </p:cNvPicPr>
          <p:nvPr/>
        </p:nvPicPr>
        <p:blipFill rotWithShape="1">
          <a:blip r:embed="rId4" cstate="print"/>
          <a:srcRect b="46489"/>
          <a:stretch>
            <a:fillRect/>
          </a:stretch>
        </p:blipFill>
        <p:spPr>
          <a:xfrm>
            <a:off x="208750" y="314659"/>
            <a:ext cx="877900" cy="580691"/>
          </a:xfrm>
          <a:prstGeom prst="rect">
            <a:avLst/>
          </a:prstGeom>
        </p:spPr>
      </p:pic>
      <p:sp>
        <p:nvSpPr>
          <p:cNvPr id="4" name="圆角矩形 3"/>
          <p:cNvSpPr/>
          <p:nvPr/>
        </p:nvSpPr>
        <p:spPr>
          <a:xfrm>
            <a:off x="647700" y="198499"/>
            <a:ext cx="5105400" cy="813010"/>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运动方式</a:t>
            </a: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展示</a:t>
            </a:r>
            <a:endParaRPr lang="en-US" altLang="zh-CN" sz="40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Tree>
  </p:cSld>
  <p:clrMapOvr>
    <a:masterClrMapping/>
  </p:clrMapOvr>
  <p:transition spd="slow">
    <p:fade/>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p:cTn id="7" fill="hold" display="0">
                  <p:stCondLst>
                    <p:cond delay="indefinite"/>
                  </p:stCondLst>
                  <p:endCondLst>
                    <p:cond evt="onNext" delay="0">
                      <p:tgtEl>
                        <p:sldTgt/>
                      </p:tgtEl>
                    </p:cond>
                    <p:cond evt="onPrev" delay="0">
                      <p:tgtEl>
                        <p:sldTgt/>
                      </p:tgtEl>
                    </p:cond>
                  </p:end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cstate="print"/>
          <a:stretch>
            <a:fillRect/>
          </a:stretch>
        </a:blipFill>
        <a:effectLst/>
      </p:bgPr>
    </p:bg>
    <p:spTree>
      <p:nvGrpSpPr>
        <p:cNvPr id="1" name=""/>
        <p:cNvGrpSpPr/>
        <p:nvPr/>
      </p:nvGrpSpPr>
      <p:grpSpPr>
        <a:xfrm>
          <a:off x="0" y="0"/>
          <a:ext cx="0" cy="0"/>
          <a:chOff x="0" y="0"/>
          <a:chExt cx="0" cy="0"/>
        </a:xfrm>
      </p:grpSpPr>
      <p:grpSp>
        <p:nvGrpSpPr>
          <p:cNvPr id="147" name="组合 146"/>
          <p:cNvGrpSpPr/>
          <p:nvPr/>
        </p:nvGrpSpPr>
        <p:grpSpPr>
          <a:xfrm>
            <a:off x="5285478" y="1148561"/>
            <a:ext cx="5805466" cy="651419"/>
            <a:chOff x="4995192" y="1387025"/>
            <a:chExt cx="5805466" cy="651419"/>
          </a:xfrm>
        </p:grpSpPr>
        <p:grpSp>
          <p:nvGrpSpPr>
            <p:cNvPr id="83" name="组合 82"/>
            <p:cNvGrpSpPr/>
            <p:nvPr/>
          </p:nvGrpSpPr>
          <p:grpSpPr>
            <a:xfrm>
              <a:off x="4995192" y="1387025"/>
              <a:ext cx="5805466" cy="651419"/>
              <a:chOff x="5125821" y="2110925"/>
              <a:chExt cx="5805466" cy="651419"/>
            </a:xfrm>
          </p:grpSpPr>
          <p:grpSp>
            <p:nvGrpSpPr>
              <p:cNvPr id="25" name="Group 6"/>
              <p:cNvGrpSpPr/>
              <p:nvPr/>
            </p:nvGrpSpPr>
            <p:grpSpPr bwMode="auto">
              <a:xfrm>
                <a:off x="5125821" y="2110925"/>
                <a:ext cx="5805466" cy="651419"/>
                <a:chOff x="0" y="0"/>
                <a:chExt cx="3039" cy="341"/>
              </a:xfrm>
            </p:grpSpPr>
            <p:sp>
              <p:nvSpPr>
                <p:cNvPr id="26" name="未知"/>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dirty="0"/>
                </a:p>
              </p:txBody>
            </p:sp>
            <p:sp>
              <p:nvSpPr>
                <p:cNvPr id="27" name="未知"/>
                <p:cNvSpPr/>
                <p:nvPr/>
              </p:nvSpPr>
              <p:spPr bwMode="auto">
                <a:xfrm>
                  <a:off x="363" y="0"/>
                  <a:ext cx="2676"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28" name="未知"/>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29" name="未知"/>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30" name="未知"/>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31" name="未知"/>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32" name="未知"/>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33" name="未知"/>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grpSp>
          <p:sp>
            <p:nvSpPr>
              <p:cNvPr id="70" name="Text Box 5"/>
              <p:cNvSpPr txBox="1">
                <a:spLocks noChangeArrowheads="1"/>
              </p:cNvSpPr>
              <p:nvPr/>
            </p:nvSpPr>
            <p:spPr bwMode="auto">
              <a:xfrm>
                <a:off x="5174027" y="2185878"/>
                <a:ext cx="513282"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smtClean="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01</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142" name="矩形 141"/>
            <p:cNvSpPr/>
            <p:nvPr/>
          </p:nvSpPr>
          <p:spPr>
            <a:xfrm>
              <a:off x="6307285" y="1431200"/>
              <a:ext cx="2263896" cy="584775"/>
            </a:xfrm>
            <a:prstGeom prst="rect">
              <a:avLst/>
            </a:prstGeom>
          </p:spPr>
          <p:txBody>
            <a:bodyPr wrap="square">
              <a:spAutoFit/>
            </a:bodyPr>
            <a:lstStyle/>
            <a:p>
              <a:r>
                <a:rPr lang="zh-CN" altLang="en-US" sz="32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项目介绍</a:t>
              </a:r>
              <a:endParaRPr lang="zh-CN" altLang="en-US" sz="3200" b="1"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grpSp>
      <p:grpSp>
        <p:nvGrpSpPr>
          <p:cNvPr id="148" name="组合 147"/>
          <p:cNvGrpSpPr/>
          <p:nvPr/>
        </p:nvGrpSpPr>
        <p:grpSpPr>
          <a:xfrm>
            <a:off x="5285478" y="2466383"/>
            <a:ext cx="5805466" cy="651419"/>
            <a:chOff x="4995192" y="2256498"/>
            <a:chExt cx="5805466" cy="651419"/>
          </a:xfrm>
        </p:grpSpPr>
        <p:grpSp>
          <p:nvGrpSpPr>
            <p:cNvPr id="84" name="组合 83"/>
            <p:cNvGrpSpPr/>
            <p:nvPr/>
          </p:nvGrpSpPr>
          <p:grpSpPr>
            <a:xfrm>
              <a:off x="4995192" y="2256498"/>
              <a:ext cx="5805466" cy="651419"/>
              <a:chOff x="5125821" y="2951467"/>
              <a:chExt cx="5805466" cy="651419"/>
            </a:xfrm>
          </p:grpSpPr>
          <p:grpSp>
            <p:nvGrpSpPr>
              <p:cNvPr id="36" name="Group 17"/>
              <p:cNvGrpSpPr/>
              <p:nvPr/>
            </p:nvGrpSpPr>
            <p:grpSpPr bwMode="auto">
              <a:xfrm>
                <a:off x="5125821" y="2951467"/>
                <a:ext cx="5805466" cy="651419"/>
                <a:chOff x="0" y="0"/>
                <a:chExt cx="3039" cy="341"/>
              </a:xfrm>
            </p:grpSpPr>
            <p:sp>
              <p:nvSpPr>
                <p:cNvPr id="37" name="未知"/>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38" name="未知"/>
                <p:cNvSpPr/>
                <p:nvPr/>
              </p:nvSpPr>
              <p:spPr bwMode="auto">
                <a:xfrm>
                  <a:off x="363" y="0"/>
                  <a:ext cx="2676"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39" name="未知"/>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40" name="未知"/>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41" name="未知"/>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42" name="未知"/>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43" name="未知"/>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44" name="未知"/>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grpSp>
          <p:sp>
            <p:nvSpPr>
              <p:cNvPr id="71" name="Text Box 5"/>
              <p:cNvSpPr txBox="1">
                <a:spLocks noChangeArrowheads="1"/>
              </p:cNvSpPr>
              <p:nvPr/>
            </p:nvSpPr>
            <p:spPr bwMode="auto">
              <a:xfrm>
                <a:off x="5174027" y="3027338"/>
                <a:ext cx="556563"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smtClean="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02</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143" name="矩形 142"/>
            <p:cNvSpPr/>
            <p:nvPr/>
          </p:nvSpPr>
          <p:spPr>
            <a:xfrm>
              <a:off x="6330433" y="2301591"/>
              <a:ext cx="2221260" cy="584775"/>
            </a:xfrm>
            <a:prstGeom prst="rect">
              <a:avLst/>
            </a:prstGeom>
          </p:spPr>
          <p:txBody>
            <a:bodyPr wrap="square">
              <a:spAutoFit/>
            </a:bodyPr>
            <a:lstStyle/>
            <a:p>
              <a:r>
                <a:rPr lang="zh-CN" altLang="en-US" sz="32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设计历程</a:t>
              </a:r>
              <a:endParaRPr lang="zh-CN" altLang="en-US" sz="32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grpSp>
      <p:grpSp>
        <p:nvGrpSpPr>
          <p:cNvPr id="149" name="组合 148"/>
          <p:cNvGrpSpPr/>
          <p:nvPr/>
        </p:nvGrpSpPr>
        <p:grpSpPr>
          <a:xfrm>
            <a:off x="5308627" y="3654632"/>
            <a:ext cx="6028331" cy="656972"/>
            <a:chOff x="4995192" y="3125971"/>
            <a:chExt cx="6028331" cy="656972"/>
          </a:xfrm>
        </p:grpSpPr>
        <p:grpSp>
          <p:nvGrpSpPr>
            <p:cNvPr id="85" name="组合 84"/>
            <p:cNvGrpSpPr/>
            <p:nvPr/>
          </p:nvGrpSpPr>
          <p:grpSpPr>
            <a:xfrm>
              <a:off x="4995192" y="3125971"/>
              <a:ext cx="5805466" cy="651419"/>
              <a:chOff x="5125821" y="3792009"/>
              <a:chExt cx="5805466" cy="651419"/>
            </a:xfrm>
          </p:grpSpPr>
          <p:grpSp>
            <p:nvGrpSpPr>
              <p:cNvPr id="47" name="Group 28"/>
              <p:cNvGrpSpPr/>
              <p:nvPr/>
            </p:nvGrpSpPr>
            <p:grpSpPr bwMode="auto">
              <a:xfrm>
                <a:off x="5125821" y="3792009"/>
                <a:ext cx="5805466" cy="651419"/>
                <a:chOff x="0" y="0"/>
                <a:chExt cx="3039" cy="341"/>
              </a:xfrm>
            </p:grpSpPr>
            <p:sp>
              <p:nvSpPr>
                <p:cNvPr id="48" name="未知"/>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49" name="未知"/>
                <p:cNvSpPr/>
                <p:nvPr/>
              </p:nvSpPr>
              <p:spPr bwMode="auto">
                <a:xfrm>
                  <a:off x="363" y="0"/>
                  <a:ext cx="2676"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50" name="未知"/>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51" name="未知"/>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52" name="未知"/>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53" name="未知"/>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54" name="未知"/>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55" name="未知"/>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grpSp>
          <p:sp>
            <p:nvSpPr>
              <p:cNvPr id="81" name="Text Box 5"/>
              <p:cNvSpPr txBox="1">
                <a:spLocks noChangeArrowheads="1"/>
              </p:cNvSpPr>
              <p:nvPr/>
            </p:nvSpPr>
            <p:spPr bwMode="auto">
              <a:xfrm>
                <a:off x="5174027" y="3868012"/>
                <a:ext cx="56778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smtClean="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03</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144" name="矩形 143"/>
            <p:cNvSpPr/>
            <p:nvPr/>
          </p:nvSpPr>
          <p:spPr>
            <a:xfrm>
              <a:off x="6284135" y="3198168"/>
              <a:ext cx="4739388" cy="584775"/>
            </a:xfrm>
            <a:prstGeom prst="rect">
              <a:avLst/>
            </a:prstGeom>
          </p:spPr>
          <p:txBody>
            <a:bodyPr wrap="square">
              <a:spAutoFit/>
            </a:bodyPr>
            <a:lstStyle/>
            <a:p>
              <a:r>
                <a:rPr lang="zh-CN" altLang="en-US" sz="32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第三代飞潜原理</a:t>
              </a:r>
              <a:endParaRPr lang="zh-CN" altLang="en-US" sz="32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grpSp>
      <p:grpSp>
        <p:nvGrpSpPr>
          <p:cNvPr id="150" name="组合 149"/>
          <p:cNvGrpSpPr/>
          <p:nvPr/>
        </p:nvGrpSpPr>
        <p:grpSpPr>
          <a:xfrm>
            <a:off x="5331778" y="4875989"/>
            <a:ext cx="5805466" cy="651419"/>
            <a:chOff x="4995192" y="3995444"/>
            <a:chExt cx="5805466" cy="651419"/>
          </a:xfrm>
        </p:grpSpPr>
        <p:grpSp>
          <p:nvGrpSpPr>
            <p:cNvPr id="86" name="组合 85"/>
            <p:cNvGrpSpPr/>
            <p:nvPr/>
          </p:nvGrpSpPr>
          <p:grpSpPr>
            <a:xfrm>
              <a:off x="4995192" y="3995444"/>
              <a:ext cx="5805466" cy="651419"/>
              <a:chOff x="5125821" y="4617268"/>
              <a:chExt cx="5805466" cy="651419"/>
            </a:xfrm>
          </p:grpSpPr>
          <p:grpSp>
            <p:nvGrpSpPr>
              <p:cNvPr id="58" name="Group 39"/>
              <p:cNvGrpSpPr/>
              <p:nvPr/>
            </p:nvGrpSpPr>
            <p:grpSpPr bwMode="auto">
              <a:xfrm>
                <a:off x="5125821" y="4617268"/>
                <a:ext cx="5805466" cy="651419"/>
                <a:chOff x="0" y="0"/>
                <a:chExt cx="3039" cy="341"/>
              </a:xfrm>
            </p:grpSpPr>
            <p:sp>
              <p:nvSpPr>
                <p:cNvPr id="59" name="未知"/>
                <p:cNvSpPr/>
                <p:nvPr/>
              </p:nvSpPr>
              <p:spPr bwMode="auto">
                <a:xfrm>
                  <a:off x="0" y="2"/>
                  <a:ext cx="348" cy="339"/>
                </a:xfrm>
                <a:custGeom>
                  <a:avLst/>
                  <a:gdLst>
                    <a:gd name="T0" fmla="*/ 12 w 138"/>
                    <a:gd name="T1" fmla="*/ 134 h 134"/>
                    <a:gd name="T2" fmla="*/ 0 w 138"/>
                    <a:gd name="T3" fmla="*/ 123 h 134"/>
                    <a:gd name="T4" fmla="*/ 0 w 138"/>
                    <a:gd name="T5" fmla="*/ 11 h 134"/>
                    <a:gd name="T6" fmla="*/ 12 w 138"/>
                    <a:gd name="T7" fmla="*/ 0 h 134"/>
                    <a:gd name="T8" fmla="*/ 127 w 138"/>
                    <a:gd name="T9" fmla="*/ 0 h 134"/>
                    <a:gd name="T10" fmla="*/ 138 w 138"/>
                    <a:gd name="T11" fmla="*/ 11 h 134"/>
                    <a:gd name="T12" fmla="*/ 138 w 138"/>
                    <a:gd name="T13" fmla="*/ 123 h 134"/>
                    <a:gd name="T14" fmla="*/ 127 w 138"/>
                    <a:gd name="T15" fmla="*/ 134 h 134"/>
                    <a:gd name="T16" fmla="*/ 12 w 138"/>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8" h="134">
                      <a:moveTo>
                        <a:pt x="12" y="134"/>
                      </a:moveTo>
                      <a:cubicBezTo>
                        <a:pt x="6" y="134"/>
                        <a:pt x="0" y="129"/>
                        <a:pt x="0" y="123"/>
                      </a:cubicBezTo>
                      <a:cubicBezTo>
                        <a:pt x="0" y="11"/>
                        <a:pt x="0" y="11"/>
                        <a:pt x="0" y="11"/>
                      </a:cubicBezTo>
                      <a:cubicBezTo>
                        <a:pt x="0" y="5"/>
                        <a:pt x="6" y="0"/>
                        <a:pt x="12" y="0"/>
                      </a:cubicBezTo>
                      <a:cubicBezTo>
                        <a:pt x="127" y="0"/>
                        <a:pt x="127" y="0"/>
                        <a:pt x="127" y="0"/>
                      </a:cubicBezTo>
                      <a:cubicBezTo>
                        <a:pt x="133" y="0"/>
                        <a:pt x="138" y="5"/>
                        <a:pt x="138" y="11"/>
                      </a:cubicBezTo>
                      <a:cubicBezTo>
                        <a:pt x="138" y="123"/>
                        <a:pt x="138" y="123"/>
                        <a:pt x="138" y="123"/>
                      </a:cubicBezTo>
                      <a:cubicBezTo>
                        <a:pt x="138" y="129"/>
                        <a:pt x="133" y="134"/>
                        <a:pt x="127"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0" name="未知"/>
                <p:cNvSpPr/>
                <p:nvPr/>
              </p:nvSpPr>
              <p:spPr bwMode="auto">
                <a:xfrm>
                  <a:off x="363" y="0"/>
                  <a:ext cx="2676" cy="339"/>
                </a:xfrm>
                <a:custGeom>
                  <a:avLst/>
                  <a:gdLst>
                    <a:gd name="T0" fmla="*/ 12 w 772"/>
                    <a:gd name="T1" fmla="*/ 134 h 134"/>
                    <a:gd name="T2" fmla="*/ 0 w 772"/>
                    <a:gd name="T3" fmla="*/ 123 h 134"/>
                    <a:gd name="T4" fmla="*/ 0 w 772"/>
                    <a:gd name="T5" fmla="*/ 11 h 134"/>
                    <a:gd name="T6" fmla="*/ 12 w 772"/>
                    <a:gd name="T7" fmla="*/ 0 h 134"/>
                    <a:gd name="T8" fmla="*/ 761 w 772"/>
                    <a:gd name="T9" fmla="*/ 0 h 134"/>
                    <a:gd name="T10" fmla="*/ 772 w 772"/>
                    <a:gd name="T11" fmla="*/ 11 h 134"/>
                    <a:gd name="T12" fmla="*/ 772 w 772"/>
                    <a:gd name="T13" fmla="*/ 123 h 134"/>
                    <a:gd name="T14" fmla="*/ 761 w 772"/>
                    <a:gd name="T15" fmla="*/ 134 h 134"/>
                    <a:gd name="T16" fmla="*/ 12 w 772"/>
                    <a:gd name="T17" fmla="*/ 134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2" h="134">
                      <a:moveTo>
                        <a:pt x="12" y="134"/>
                      </a:moveTo>
                      <a:cubicBezTo>
                        <a:pt x="5" y="134"/>
                        <a:pt x="0" y="129"/>
                        <a:pt x="0" y="123"/>
                      </a:cubicBezTo>
                      <a:cubicBezTo>
                        <a:pt x="0" y="11"/>
                        <a:pt x="0" y="11"/>
                        <a:pt x="0" y="11"/>
                      </a:cubicBezTo>
                      <a:cubicBezTo>
                        <a:pt x="0" y="5"/>
                        <a:pt x="5" y="0"/>
                        <a:pt x="12" y="0"/>
                      </a:cubicBezTo>
                      <a:cubicBezTo>
                        <a:pt x="761" y="0"/>
                        <a:pt x="761" y="0"/>
                        <a:pt x="761" y="0"/>
                      </a:cubicBezTo>
                      <a:cubicBezTo>
                        <a:pt x="767" y="0"/>
                        <a:pt x="772" y="5"/>
                        <a:pt x="772" y="11"/>
                      </a:cubicBezTo>
                      <a:cubicBezTo>
                        <a:pt x="772" y="123"/>
                        <a:pt x="772" y="123"/>
                        <a:pt x="772" y="123"/>
                      </a:cubicBezTo>
                      <a:cubicBezTo>
                        <a:pt x="772" y="129"/>
                        <a:pt x="767" y="134"/>
                        <a:pt x="761" y="134"/>
                      </a:cubicBezTo>
                      <a:lnTo>
                        <a:pt x="12" y="134"/>
                      </a:lnTo>
                      <a:close/>
                    </a:path>
                  </a:pathLst>
                </a:custGeom>
                <a:solidFill>
                  <a:srgbClr val="FFFFFF">
                    <a:alpha val="20000"/>
                  </a:srgb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1" name="未知"/>
                <p:cNvSpPr/>
                <p:nvPr/>
              </p:nvSpPr>
              <p:spPr bwMode="auto">
                <a:xfrm>
                  <a:off x="393"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4"/>
                      </a:cubicBezTo>
                      <a:cubicBezTo>
                        <a:pt x="0" y="4"/>
                        <a:pt x="0" y="4"/>
                        <a:pt x="0" y="4"/>
                      </a:cubicBezTo>
                      <a:cubicBezTo>
                        <a:pt x="0" y="2"/>
                        <a:pt x="2"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2" name="未知"/>
                <p:cNvSpPr/>
                <p:nvPr/>
              </p:nvSpPr>
              <p:spPr bwMode="auto">
                <a:xfrm>
                  <a:off x="393"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2" y="9"/>
                        <a:pt x="0" y="7"/>
                        <a:pt x="0" y="5"/>
                      </a:cubicBezTo>
                      <a:cubicBezTo>
                        <a:pt x="0" y="5"/>
                        <a:pt x="0" y="5"/>
                        <a:pt x="0" y="5"/>
                      </a:cubicBezTo>
                      <a:cubicBezTo>
                        <a:pt x="0" y="2"/>
                        <a:pt x="2"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3" name="未知"/>
                <p:cNvSpPr/>
                <p:nvPr/>
              </p:nvSpPr>
              <p:spPr bwMode="auto">
                <a:xfrm>
                  <a:off x="300" y="40"/>
                  <a:ext cx="23" cy="23"/>
                </a:xfrm>
                <a:custGeom>
                  <a:avLst/>
                  <a:gdLst>
                    <a:gd name="T0" fmla="*/ 5 w 9"/>
                    <a:gd name="T1" fmla="*/ 9 h 9"/>
                    <a:gd name="T2" fmla="*/ 0 w 9"/>
                    <a:gd name="T3" fmla="*/ 4 h 9"/>
                    <a:gd name="T4" fmla="*/ 0 w 9"/>
                    <a:gd name="T5" fmla="*/ 4 h 9"/>
                    <a:gd name="T6" fmla="*/ 5 w 9"/>
                    <a:gd name="T7" fmla="*/ 0 h 9"/>
                    <a:gd name="T8" fmla="*/ 5 w 9"/>
                    <a:gd name="T9" fmla="*/ 0 h 9"/>
                    <a:gd name="T10" fmla="*/ 9 w 9"/>
                    <a:gd name="T11" fmla="*/ 4 h 9"/>
                    <a:gd name="T12" fmla="*/ 9 w 9"/>
                    <a:gd name="T13" fmla="*/ 4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4"/>
                      </a:cubicBezTo>
                      <a:cubicBezTo>
                        <a:pt x="0" y="4"/>
                        <a:pt x="0" y="4"/>
                        <a:pt x="0" y="4"/>
                      </a:cubicBezTo>
                      <a:cubicBezTo>
                        <a:pt x="0" y="2"/>
                        <a:pt x="3" y="0"/>
                        <a:pt x="5" y="0"/>
                      </a:cubicBezTo>
                      <a:cubicBezTo>
                        <a:pt x="5" y="0"/>
                        <a:pt x="5" y="0"/>
                        <a:pt x="5" y="0"/>
                      </a:cubicBezTo>
                      <a:cubicBezTo>
                        <a:pt x="7" y="0"/>
                        <a:pt x="9" y="2"/>
                        <a:pt x="9" y="4"/>
                      </a:cubicBezTo>
                      <a:cubicBezTo>
                        <a:pt x="9" y="4"/>
                        <a:pt x="9" y="4"/>
                        <a:pt x="9" y="4"/>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4" name="未知"/>
                <p:cNvSpPr/>
                <p:nvPr/>
              </p:nvSpPr>
              <p:spPr bwMode="auto">
                <a:xfrm>
                  <a:off x="300" y="280"/>
                  <a:ext cx="23" cy="23"/>
                </a:xfrm>
                <a:custGeom>
                  <a:avLst/>
                  <a:gdLst>
                    <a:gd name="T0" fmla="*/ 5 w 9"/>
                    <a:gd name="T1" fmla="*/ 9 h 9"/>
                    <a:gd name="T2" fmla="*/ 0 w 9"/>
                    <a:gd name="T3" fmla="*/ 5 h 9"/>
                    <a:gd name="T4" fmla="*/ 0 w 9"/>
                    <a:gd name="T5" fmla="*/ 5 h 9"/>
                    <a:gd name="T6" fmla="*/ 5 w 9"/>
                    <a:gd name="T7" fmla="*/ 0 h 9"/>
                    <a:gd name="T8" fmla="*/ 5 w 9"/>
                    <a:gd name="T9" fmla="*/ 0 h 9"/>
                    <a:gd name="T10" fmla="*/ 9 w 9"/>
                    <a:gd name="T11" fmla="*/ 5 h 9"/>
                    <a:gd name="T12" fmla="*/ 9 w 9"/>
                    <a:gd name="T13" fmla="*/ 5 h 9"/>
                    <a:gd name="T14" fmla="*/ 5 w 9"/>
                    <a:gd name="T15" fmla="*/ 9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9">
                      <a:moveTo>
                        <a:pt x="5" y="9"/>
                      </a:moveTo>
                      <a:cubicBezTo>
                        <a:pt x="3" y="9"/>
                        <a:pt x="0" y="7"/>
                        <a:pt x="0" y="5"/>
                      </a:cubicBezTo>
                      <a:cubicBezTo>
                        <a:pt x="0" y="5"/>
                        <a:pt x="0" y="5"/>
                        <a:pt x="0" y="5"/>
                      </a:cubicBezTo>
                      <a:cubicBezTo>
                        <a:pt x="0" y="2"/>
                        <a:pt x="3" y="0"/>
                        <a:pt x="5" y="0"/>
                      </a:cubicBezTo>
                      <a:cubicBezTo>
                        <a:pt x="5" y="0"/>
                        <a:pt x="5" y="0"/>
                        <a:pt x="5" y="0"/>
                      </a:cubicBezTo>
                      <a:cubicBezTo>
                        <a:pt x="7" y="0"/>
                        <a:pt x="9" y="2"/>
                        <a:pt x="9" y="5"/>
                      </a:cubicBezTo>
                      <a:cubicBezTo>
                        <a:pt x="9" y="5"/>
                        <a:pt x="9" y="5"/>
                        <a:pt x="9" y="5"/>
                      </a:cubicBezTo>
                      <a:cubicBezTo>
                        <a:pt x="9" y="7"/>
                        <a:pt x="7" y="9"/>
                        <a:pt x="5" y="9"/>
                      </a:cubicBezTo>
                      <a:close/>
                    </a:path>
                  </a:pathLst>
                </a:custGeom>
                <a:solidFill>
                  <a:srgbClr val="231815"/>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5" name="未知"/>
                <p:cNvSpPr/>
                <p:nvPr/>
              </p:nvSpPr>
              <p:spPr bwMode="auto">
                <a:xfrm>
                  <a:off x="312" y="45"/>
                  <a:ext cx="94" cy="13"/>
                </a:xfrm>
                <a:custGeom>
                  <a:avLst/>
                  <a:gdLst>
                    <a:gd name="T0" fmla="*/ 3 w 37"/>
                    <a:gd name="T1" fmla="*/ 5 h 5"/>
                    <a:gd name="T2" fmla="*/ 0 w 37"/>
                    <a:gd name="T3" fmla="*/ 2 h 5"/>
                    <a:gd name="T4" fmla="*/ 0 w 37"/>
                    <a:gd name="T5" fmla="*/ 2 h 5"/>
                    <a:gd name="T6" fmla="*/ 3 w 37"/>
                    <a:gd name="T7" fmla="*/ 0 h 5"/>
                    <a:gd name="T8" fmla="*/ 34 w 37"/>
                    <a:gd name="T9" fmla="*/ 0 h 5"/>
                    <a:gd name="T10" fmla="*/ 37 w 37"/>
                    <a:gd name="T11" fmla="*/ 2 h 5"/>
                    <a:gd name="T12" fmla="*/ 37 w 37"/>
                    <a:gd name="T13" fmla="*/ 2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2"/>
                      </a:cubicBezTo>
                      <a:cubicBezTo>
                        <a:pt x="0" y="2"/>
                        <a:pt x="0" y="2"/>
                        <a:pt x="0" y="2"/>
                      </a:cubicBezTo>
                      <a:cubicBezTo>
                        <a:pt x="0" y="1"/>
                        <a:pt x="1" y="0"/>
                        <a:pt x="3" y="0"/>
                      </a:cubicBezTo>
                      <a:cubicBezTo>
                        <a:pt x="34" y="0"/>
                        <a:pt x="34" y="0"/>
                        <a:pt x="34" y="0"/>
                      </a:cubicBezTo>
                      <a:cubicBezTo>
                        <a:pt x="35" y="0"/>
                        <a:pt x="37" y="1"/>
                        <a:pt x="37" y="2"/>
                      </a:cubicBezTo>
                      <a:cubicBezTo>
                        <a:pt x="37" y="2"/>
                        <a:pt x="37" y="2"/>
                        <a:pt x="37" y="2"/>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sp>
              <p:nvSpPr>
                <p:cNvPr id="66" name="未知"/>
                <p:cNvSpPr/>
                <p:nvPr/>
              </p:nvSpPr>
              <p:spPr bwMode="auto">
                <a:xfrm>
                  <a:off x="312" y="285"/>
                  <a:ext cx="94" cy="13"/>
                </a:xfrm>
                <a:custGeom>
                  <a:avLst/>
                  <a:gdLst>
                    <a:gd name="T0" fmla="*/ 3 w 37"/>
                    <a:gd name="T1" fmla="*/ 5 h 5"/>
                    <a:gd name="T2" fmla="*/ 0 w 37"/>
                    <a:gd name="T3" fmla="*/ 3 h 5"/>
                    <a:gd name="T4" fmla="*/ 0 w 37"/>
                    <a:gd name="T5" fmla="*/ 3 h 5"/>
                    <a:gd name="T6" fmla="*/ 3 w 37"/>
                    <a:gd name="T7" fmla="*/ 0 h 5"/>
                    <a:gd name="T8" fmla="*/ 34 w 37"/>
                    <a:gd name="T9" fmla="*/ 0 h 5"/>
                    <a:gd name="T10" fmla="*/ 37 w 37"/>
                    <a:gd name="T11" fmla="*/ 3 h 5"/>
                    <a:gd name="T12" fmla="*/ 37 w 37"/>
                    <a:gd name="T13" fmla="*/ 3 h 5"/>
                    <a:gd name="T14" fmla="*/ 34 w 37"/>
                    <a:gd name="T15" fmla="*/ 5 h 5"/>
                    <a:gd name="T16" fmla="*/ 3 w 37"/>
                    <a:gd name="T17" fmla="*/ 5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5">
                      <a:moveTo>
                        <a:pt x="3" y="5"/>
                      </a:moveTo>
                      <a:cubicBezTo>
                        <a:pt x="1" y="5"/>
                        <a:pt x="0" y="4"/>
                        <a:pt x="0" y="3"/>
                      </a:cubicBezTo>
                      <a:cubicBezTo>
                        <a:pt x="0" y="3"/>
                        <a:pt x="0" y="3"/>
                        <a:pt x="0" y="3"/>
                      </a:cubicBezTo>
                      <a:cubicBezTo>
                        <a:pt x="0" y="1"/>
                        <a:pt x="1" y="0"/>
                        <a:pt x="3" y="0"/>
                      </a:cubicBezTo>
                      <a:cubicBezTo>
                        <a:pt x="34" y="0"/>
                        <a:pt x="34" y="0"/>
                        <a:pt x="34" y="0"/>
                      </a:cubicBezTo>
                      <a:cubicBezTo>
                        <a:pt x="35" y="0"/>
                        <a:pt x="37" y="1"/>
                        <a:pt x="37" y="3"/>
                      </a:cubicBezTo>
                      <a:cubicBezTo>
                        <a:pt x="37" y="3"/>
                        <a:pt x="37" y="3"/>
                        <a:pt x="37" y="3"/>
                      </a:cubicBezTo>
                      <a:cubicBezTo>
                        <a:pt x="37" y="4"/>
                        <a:pt x="35" y="5"/>
                        <a:pt x="34" y="5"/>
                      </a:cubicBezTo>
                      <a:lnTo>
                        <a:pt x="3" y="5"/>
                      </a:ln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2000"/>
                </a:p>
              </p:txBody>
            </p:sp>
          </p:grpSp>
          <p:sp>
            <p:nvSpPr>
              <p:cNvPr id="82" name="Text Box 5"/>
              <p:cNvSpPr txBox="1">
                <a:spLocks noChangeArrowheads="1"/>
              </p:cNvSpPr>
              <p:nvPr/>
            </p:nvSpPr>
            <p:spPr bwMode="auto">
              <a:xfrm>
                <a:off x="5174027" y="4679457"/>
                <a:ext cx="567784" cy="52322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2800" dirty="0" smtClean="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rPr>
                  <a:t>04</a:t>
                </a:r>
                <a:endParaRPr lang="zh-CN" altLang="en-US" sz="2800"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endParaRPr>
              </a:p>
            </p:txBody>
          </p:sp>
        </p:grpSp>
        <p:sp>
          <p:nvSpPr>
            <p:cNvPr id="145" name="矩形 144"/>
            <p:cNvSpPr/>
            <p:nvPr/>
          </p:nvSpPr>
          <p:spPr>
            <a:xfrm>
              <a:off x="6365157" y="4026855"/>
              <a:ext cx="2186535" cy="584775"/>
            </a:xfrm>
            <a:prstGeom prst="rect">
              <a:avLst/>
            </a:prstGeom>
          </p:spPr>
          <p:txBody>
            <a:bodyPr wrap="square">
              <a:spAutoFit/>
            </a:bodyPr>
            <a:lstStyle/>
            <a:p>
              <a:r>
                <a:rPr lang="zh-CN" altLang="en-US" sz="32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项目展示</a:t>
              </a:r>
            </a:p>
          </p:txBody>
        </p:sp>
      </p:grpSp>
      <p:grpSp>
        <p:nvGrpSpPr>
          <p:cNvPr id="4" name="组合 3"/>
          <p:cNvGrpSpPr/>
          <p:nvPr/>
        </p:nvGrpSpPr>
        <p:grpSpPr>
          <a:xfrm>
            <a:off x="1311278" y="1125360"/>
            <a:ext cx="3530244" cy="4608440"/>
            <a:chOff x="1311278" y="1125360"/>
            <a:chExt cx="3530244" cy="4608440"/>
          </a:xfrm>
        </p:grpSpPr>
        <p:grpSp>
          <p:nvGrpSpPr>
            <p:cNvPr id="2" name="组合 1"/>
            <p:cNvGrpSpPr/>
            <p:nvPr/>
          </p:nvGrpSpPr>
          <p:grpSpPr>
            <a:xfrm>
              <a:off x="1343093" y="1148562"/>
              <a:ext cx="3498429" cy="4557057"/>
              <a:chOff x="177847" y="1148562"/>
              <a:chExt cx="3498429" cy="4557057"/>
            </a:xfrm>
          </p:grpSpPr>
          <p:sp>
            <p:nvSpPr>
              <p:cNvPr id="20" name="未知"/>
              <p:cNvSpPr/>
              <p:nvPr/>
            </p:nvSpPr>
            <p:spPr bwMode="auto">
              <a:xfrm>
                <a:off x="177847" y="1148562"/>
                <a:ext cx="3498429" cy="4557057"/>
              </a:xfrm>
              <a:prstGeom prst="rect">
                <a:avLst/>
              </a:prstGeom>
              <a:solidFill>
                <a:schemeClr val="bg1">
                  <a:alpha val="20000"/>
                </a:schemeClr>
              </a:solidFill>
              <a:ln>
                <a:noFill/>
              </a:ln>
              <a:extLst>
                <a:ext uri="{91240B29-F687-4F45-9708-019B960494DF}">
                  <a14:hiddenLine xmlns:a14="http://schemas.microsoft.com/office/drawing/2010/main" xmlns="" w="9525">
                    <a:solidFill>
                      <a:srgbClr val="000000"/>
                    </a:solidFill>
                    <a:round/>
                  </a14:hiddenLine>
                </a:ext>
              </a:extLst>
            </p:spPr>
            <p:txBody>
              <a:bodyPr/>
              <a:lstStyle/>
              <a:p>
                <a:endParaRPr lang="zh-CN" altLang="en-US" sz="3600"/>
              </a:p>
            </p:txBody>
          </p:sp>
          <p:sp>
            <p:nvSpPr>
              <p:cNvPr id="22" name="Text Box 5"/>
              <p:cNvSpPr txBox="1">
                <a:spLocks noChangeArrowheads="1"/>
              </p:cNvSpPr>
              <p:nvPr/>
            </p:nvSpPr>
            <p:spPr bwMode="auto">
              <a:xfrm>
                <a:off x="1327536" y="1562726"/>
                <a:ext cx="1210588" cy="70788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zh-CN" altLang="en-US" sz="4000" b="1" dirty="0">
                    <a:solidFill>
                      <a:schemeClr val="bg1"/>
                    </a:solidFill>
                    <a:effectLst>
                      <a:outerShdw blurRad="38100" dist="38100" dir="2700000" algn="tl">
                        <a:srgbClr val="000000">
                          <a:alpha val="43137"/>
                        </a:srgbClr>
                      </a:outerShdw>
                    </a:effectLst>
                    <a:ea typeface="微软雅黑" panose="020B0503020204020204" pitchFamily="34" charset="-122"/>
                  </a:rPr>
                  <a:t>目录</a:t>
                </a:r>
              </a:p>
            </p:txBody>
          </p:sp>
          <p:sp>
            <p:nvSpPr>
              <p:cNvPr id="24" name="Text Box 5"/>
              <p:cNvSpPr txBox="1">
                <a:spLocks noChangeArrowheads="1"/>
              </p:cNvSpPr>
              <p:nvPr/>
            </p:nvSpPr>
            <p:spPr bwMode="auto">
              <a:xfrm>
                <a:off x="599612" y="2188309"/>
                <a:ext cx="2666436" cy="76944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rgbClr val="000000"/>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wrap="none">
                <a:spAutoFit/>
              </a:bodyPr>
              <a:lstStyle/>
              <a:p>
                <a:r>
                  <a:rPr lang="en-US" altLang="zh-CN" sz="4400" dirty="0" smtClean="0">
                    <a:solidFill>
                      <a:schemeClr val="bg1"/>
                    </a:solidFill>
                    <a:effectLst>
                      <a:outerShdw blurRad="38100" dist="38100" dir="2700000" algn="tl">
                        <a:srgbClr val="000000">
                          <a:alpha val="43137"/>
                        </a:srgbClr>
                      </a:outerShdw>
                    </a:effectLst>
                    <a:ea typeface="微软雅黑" panose="020B0503020204020204" pitchFamily="34" charset="-122"/>
                  </a:rPr>
                  <a:t>CONTENTS</a:t>
                </a:r>
                <a:endParaRPr lang="zh-CN" altLang="en-US" sz="4400" dirty="0">
                  <a:solidFill>
                    <a:schemeClr val="bg1"/>
                  </a:solidFill>
                  <a:effectLst>
                    <a:outerShdw blurRad="38100" dist="38100" dir="2700000" algn="tl">
                      <a:srgbClr val="000000">
                        <a:alpha val="43137"/>
                      </a:srgbClr>
                    </a:outerShdw>
                  </a:effectLst>
                  <a:ea typeface="微软雅黑" panose="020B0503020204020204" pitchFamily="34" charset="-122"/>
                </a:endParaRPr>
              </a:p>
            </p:txBody>
          </p:sp>
        </p:grpSp>
        <p:sp>
          <p:nvSpPr>
            <p:cNvPr id="3" name="半闭框 2"/>
            <p:cNvSpPr/>
            <p:nvPr/>
          </p:nvSpPr>
          <p:spPr>
            <a:xfrm>
              <a:off x="1311278"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半闭框 78"/>
            <p:cNvSpPr/>
            <p:nvPr/>
          </p:nvSpPr>
          <p:spPr>
            <a:xfrm flipH="1">
              <a:off x="4499109" y="1125360"/>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半闭框 79"/>
            <p:cNvSpPr/>
            <p:nvPr/>
          </p:nvSpPr>
          <p:spPr>
            <a:xfrm flipV="1">
              <a:off x="1311278"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半闭框 86"/>
            <p:cNvSpPr/>
            <p:nvPr/>
          </p:nvSpPr>
          <p:spPr>
            <a:xfrm flipH="1" flipV="1">
              <a:off x="4499109" y="5393803"/>
              <a:ext cx="339997" cy="339997"/>
            </a:xfrm>
            <a:prstGeom prst="halfFrame">
              <a:avLst>
                <a:gd name="adj1" fmla="val 22127"/>
                <a:gd name="adj2" fmla="val 2025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92" name="图片 91" descr="null-6f3d1365df8c63fd.jpg"/>
          <p:cNvPicPr>
            <a:picLocks noChangeAspect="1"/>
          </p:cNvPicPr>
          <p:nvPr/>
        </p:nvPicPr>
        <p:blipFill>
          <a:blip r:embed="rId4" cstate="print"/>
          <a:stretch>
            <a:fillRect/>
          </a:stretch>
        </p:blipFill>
        <p:spPr>
          <a:xfrm>
            <a:off x="1354236" y="3352956"/>
            <a:ext cx="3460831" cy="1878801"/>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92"/>
                                        </p:tgtEl>
                                        <p:attrNameLst>
                                          <p:attrName>style.visibility</p:attrName>
                                        </p:attrNameLst>
                                      </p:cBhvr>
                                      <p:to>
                                        <p:strVal val="visible"/>
                                      </p:to>
                                    </p:set>
                                    <p:anim calcmode="lin" valueType="num">
                                      <p:cBhvr additive="base">
                                        <p:cTn id="11" dur="500" fill="hold"/>
                                        <p:tgtEl>
                                          <p:spTgt spid="92"/>
                                        </p:tgtEl>
                                        <p:attrNameLst>
                                          <p:attrName>ppt_x</p:attrName>
                                        </p:attrNameLst>
                                      </p:cBhvr>
                                      <p:tavLst>
                                        <p:tav tm="0">
                                          <p:val>
                                            <p:strVal val="0-#ppt_w/2"/>
                                          </p:val>
                                        </p:tav>
                                        <p:tav tm="100000">
                                          <p:val>
                                            <p:strVal val="#ppt_x"/>
                                          </p:val>
                                        </p:tav>
                                      </p:tavLst>
                                    </p:anim>
                                    <p:anim calcmode="lin" valueType="num">
                                      <p:cBhvr additive="base">
                                        <p:cTn id="12" dur="500" fill="hold"/>
                                        <p:tgtEl>
                                          <p:spTgt spid="9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0"/>
                                  </p:stCondLst>
                                  <p:childTnLst>
                                    <p:set>
                                      <p:cBhvr>
                                        <p:cTn id="14" dur="1" fill="hold">
                                          <p:stCondLst>
                                            <p:cond delay="0"/>
                                          </p:stCondLst>
                                        </p:cTn>
                                        <p:tgtEl>
                                          <p:spTgt spid="147"/>
                                        </p:tgtEl>
                                        <p:attrNameLst>
                                          <p:attrName>style.visibility</p:attrName>
                                        </p:attrNameLst>
                                      </p:cBhvr>
                                      <p:to>
                                        <p:strVal val="visible"/>
                                      </p:to>
                                    </p:set>
                                    <p:anim calcmode="lin" valueType="num">
                                      <p:cBhvr additive="base">
                                        <p:cTn id="15" dur="750" fill="hold"/>
                                        <p:tgtEl>
                                          <p:spTgt spid="147"/>
                                        </p:tgtEl>
                                        <p:attrNameLst>
                                          <p:attrName>ppt_x</p:attrName>
                                        </p:attrNameLst>
                                      </p:cBhvr>
                                      <p:tavLst>
                                        <p:tav tm="0">
                                          <p:val>
                                            <p:strVal val="1+#ppt_w/2"/>
                                          </p:val>
                                        </p:tav>
                                        <p:tav tm="100000">
                                          <p:val>
                                            <p:strVal val="#ppt_x"/>
                                          </p:val>
                                        </p:tav>
                                      </p:tavLst>
                                    </p:anim>
                                    <p:anim calcmode="lin" valueType="num">
                                      <p:cBhvr additive="base">
                                        <p:cTn id="16" dur="750" fill="hold"/>
                                        <p:tgtEl>
                                          <p:spTgt spid="147"/>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100"/>
                                  </p:stCondLst>
                                  <p:childTnLst>
                                    <p:set>
                                      <p:cBhvr>
                                        <p:cTn id="18" dur="1" fill="hold">
                                          <p:stCondLst>
                                            <p:cond delay="0"/>
                                          </p:stCondLst>
                                        </p:cTn>
                                        <p:tgtEl>
                                          <p:spTgt spid="148"/>
                                        </p:tgtEl>
                                        <p:attrNameLst>
                                          <p:attrName>style.visibility</p:attrName>
                                        </p:attrNameLst>
                                      </p:cBhvr>
                                      <p:to>
                                        <p:strVal val="visible"/>
                                      </p:to>
                                    </p:set>
                                    <p:anim calcmode="lin" valueType="num">
                                      <p:cBhvr additive="base">
                                        <p:cTn id="19" dur="750" fill="hold"/>
                                        <p:tgtEl>
                                          <p:spTgt spid="148"/>
                                        </p:tgtEl>
                                        <p:attrNameLst>
                                          <p:attrName>ppt_x</p:attrName>
                                        </p:attrNameLst>
                                      </p:cBhvr>
                                      <p:tavLst>
                                        <p:tav tm="0">
                                          <p:val>
                                            <p:strVal val="1+#ppt_w/2"/>
                                          </p:val>
                                        </p:tav>
                                        <p:tav tm="100000">
                                          <p:val>
                                            <p:strVal val="#ppt_x"/>
                                          </p:val>
                                        </p:tav>
                                      </p:tavLst>
                                    </p:anim>
                                    <p:anim calcmode="lin" valueType="num">
                                      <p:cBhvr additive="base">
                                        <p:cTn id="20" dur="750" fill="hold"/>
                                        <p:tgtEl>
                                          <p:spTgt spid="148"/>
                                        </p:tgtEl>
                                        <p:attrNameLst>
                                          <p:attrName>ppt_y</p:attrName>
                                        </p:attrNameLst>
                                      </p:cBhvr>
                                      <p:tavLst>
                                        <p:tav tm="0">
                                          <p:val>
                                            <p:strVal val="#ppt_y"/>
                                          </p:val>
                                        </p:tav>
                                        <p:tav tm="100000">
                                          <p:val>
                                            <p:strVal val="#ppt_y"/>
                                          </p:val>
                                        </p:tav>
                                      </p:tavLst>
                                    </p:anim>
                                  </p:childTnLst>
                                </p:cTn>
                              </p:par>
                              <p:par>
                                <p:cTn id="21" presetID="2" presetClass="entr" presetSubtype="2" decel="100000" fill="hold" nodeType="withEffect">
                                  <p:stCondLst>
                                    <p:cond delay="200"/>
                                  </p:stCondLst>
                                  <p:childTnLst>
                                    <p:set>
                                      <p:cBhvr>
                                        <p:cTn id="22" dur="1" fill="hold">
                                          <p:stCondLst>
                                            <p:cond delay="0"/>
                                          </p:stCondLst>
                                        </p:cTn>
                                        <p:tgtEl>
                                          <p:spTgt spid="149"/>
                                        </p:tgtEl>
                                        <p:attrNameLst>
                                          <p:attrName>style.visibility</p:attrName>
                                        </p:attrNameLst>
                                      </p:cBhvr>
                                      <p:to>
                                        <p:strVal val="visible"/>
                                      </p:to>
                                    </p:set>
                                    <p:anim calcmode="lin" valueType="num">
                                      <p:cBhvr additive="base">
                                        <p:cTn id="23" dur="750" fill="hold"/>
                                        <p:tgtEl>
                                          <p:spTgt spid="149"/>
                                        </p:tgtEl>
                                        <p:attrNameLst>
                                          <p:attrName>ppt_x</p:attrName>
                                        </p:attrNameLst>
                                      </p:cBhvr>
                                      <p:tavLst>
                                        <p:tav tm="0">
                                          <p:val>
                                            <p:strVal val="1+#ppt_w/2"/>
                                          </p:val>
                                        </p:tav>
                                        <p:tav tm="100000">
                                          <p:val>
                                            <p:strVal val="#ppt_x"/>
                                          </p:val>
                                        </p:tav>
                                      </p:tavLst>
                                    </p:anim>
                                    <p:anim calcmode="lin" valueType="num">
                                      <p:cBhvr additive="base">
                                        <p:cTn id="24" dur="750" fill="hold"/>
                                        <p:tgtEl>
                                          <p:spTgt spid="149"/>
                                        </p:tgtEl>
                                        <p:attrNameLst>
                                          <p:attrName>ppt_y</p:attrName>
                                        </p:attrNameLst>
                                      </p:cBhvr>
                                      <p:tavLst>
                                        <p:tav tm="0">
                                          <p:val>
                                            <p:strVal val="#ppt_y"/>
                                          </p:val>
                                        </p:tav>
                                        <p:tav tm="100000">
                                          <p:val>
                                            <p:strVal val="#ppt_y"/>
                                          </p:val>
                                        </p:tav>
                                      </p:tavLst>
                                    </p:anim>
                                  </p:childTnLst>
                                </p:cTn>
                              </p:par>
                              <p:par>
                                <p:cTn id="25" presetID="2" presetClass="entr" presetSubtype="2" decel="100000" fill="hold" nodeType="withEffect">
                                  <p:stCondLst>
                                    <p:cond delay="300"/>
                                  </p:stCondLst>
                                  <p:childTnLst>
                                    <p:set>
                                      <p:cBhvr>
                                        <p:cTn id="26" dur="1" fill="hold">
                                          <p:stCondLst>
                                            <p:cond delay="0"/>
                                          </p:stCondLst>
                                        </p:cTn>
                                        <p:tgtEl>
                                          <p:spTgt spid="150"/>
                                        </p:tgtEl>
                                        <p:attrNameLst>
                                          <p:attrName>style.visibility</p:attrName>
                                        </p:attrNameLst>
                                      </p:cBhvr>
                                      <p:to>
                                        <p:strVal val="visible"/>
                                      </p:to>
                                    </p:set>
                                    <p:anim calcmode="lin" valueType="num">
                                      <p:cBhvr additive="base">
                                        <p:cTn id="27" dur="750" fill="hold"/>
                                        <p:tgtEl>
                                          <p:spTgt spid="150"/>
                                        </p:tgtEl>
                                        <p:attrNameLst>
                                          <p:attrName>ppt_x</p:attrName>
                                        </p:attrNameLst>
                                      </p:cBhvr>
                                      <p:tavLst>
                                        <p:tav tm="0">
                                          <p:val>
                                            <p:strVal val="1+#ppt_w/2"/>
                                          </p:val>
                                        </p:tav>
                                        <p:tav tm="100000">
                                          <p:val>
                                            <p:strVal val="#ppt_x"/>
                                          </p:val>
                                        </p:tav>
                                      </p:tavLst>
                                    </p:anim>
                                    <p:anim calcmode="lin" valueType="num">
                                      <p:cBhvr additive="base">
                                        <p:cTn id="28" dur="750" fill="hold"/>
                                        <p:tgtEl>
                                          <p:spTgt spid="1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任意多边形 14"/>
          <p:cNvSpPr>
            <a:spLocks noChangeAspect="1"/>
          </p:cNvSpPr>
          <p:nvPr/>
        </p:nvSpPr>
        <p:spPr>
          <a:xfrm>
            <a:off x="8963770" y="3364513"/>
            <a:ext cx="1440764" cy="1440764"/>
          </a:xfrm>
          <a:custGeom>
            <a:avLst/>
            <a:gdLst/>
            <a:ahLst/>
            <a:cxnLst/>
            <a:rect l="l" t="t" r="r" b="b"/>
            <a:pathLst>
              <a:path w="1440764" h="1440764">
                <a:moveTo>
                  <a:pt x="596718" y="620202"/>
                </a:moveTo>
                <a:lnTo>
                  <a:pt x="624818" y="794229"/>
                </a:lnTo>
                <a:lnTo>
                  <a:pt x="568371" y="794229"/>
                </a:lnTo>
                <a:close/>
                <a:moveTo>
                  <a:pt x="1206773" y="531217"/>
                </a:moveTo>
                <a:cubicBezTo>
                  <a:pt x="1183603" y="531217"/>
                  <a:pt x="1172017" y="543049"/>
                  <a:pt x="1172017" y="566713"/>
                </a:cubicBezTo>
                <a:lnTo>
                  <a:pt x="1172017" y="652493"/>
                </a:lnTo>
                <a:cubicBezTo>
                  <a:pt x="1172017" y="664983"/>
                  <a:pt x="1176208" y="675253"/>
                  <a:pt x="1184589" y="683305"/>
                </a:cubicBezTo>
                <a:lnTo>
                  <a:pt x="1300196" y="792750"/>
                </a:lnTo>
                <a:lnTo>
                  <a:pt x="1300196" y="868424"/>
                </a:lnTo>
                <a:lnTo>
                  <a:pt x="1229697" y="868424"/>
                </a:lnTo>
                <a:lnTo>
                  <a:pt x="1229697" y="789792"/>
                </a:lnTo>
                <a:lnTo>
                  <a:pt x="1172017" y="789792"/>
                </a:lnTo>
                <a:lnTo>
                  <a:pt x="1172017" y="881735"/>
                </a:lnTo>
                <a:cubicBezTo>
                  <a:pt x="1172017" y="905235"/>
                  <a:pt x="1183603" y="916984"/>
                  <a:pt x="1206773" y="916984"/>
                </a:cubicBezTo>
                <a:lnTo>
                  <a:pt x="1322873" y="916984"/>
                </a:lnTo>
                <a:cubicBezTo>
                  <a:pt x="1346208" y="916984"/>
                  <a:pt x="1357876" y="905235"/>
                  <a:pt x="1357876" y="881735"/>
                </a:cubicBezTo>
                <a:lnTo>
                  <a:pt x="1357876" y="789792"/>
                </a:lnTo>
                <a:cubicBezTo>
                  <a:pt x="1357876" y="776810"/>
                  <a:pt x="1353685" y="766375"/>
                  <a:pt x="1345305" y="758487"/>
                </a:cubicBezTo>
                <a:lnTo>
                  <a:pt x="1229697" y="649535"/>
                </a:lnTo>
                <a:lnTo>
                  <a:pt x="1229697" y="579777"/>
                </a:lnTo>
                <a:lnTo>
                  <a:pt x="1300196" y="579777"/>
                </a:lnTo>
                <a:lnTo>
                  <a:pt x="1300196" y="652493"/>
                </a:lnTo>
                <a:lnTo>
                  <a:pt x="1357876" y="652493"/>
                </a:lnTo>
                <a:lnTo>
                  <a:pt x="1357876" y="566220"/>
                </a:lnTo>
                <a:cubicBezTo>
                  <a:pt x="1357876" y="542885"/>
                  <a:pt x="1346208" y="531217"/>
                  <a:pt x="1322873" y="531217"/>
                </a:cubicBezTo>
                <a:close/>
                <a:moveTo>
                  <a:pt x="963453" y="531217"/>
                </a:moveTo>
                <a:lnTo>
                  <a:pt x="963453" y="916984"/>
                </a:lnTo>
                <a:lnTo>
                  <a:pt x="1021134" y="916984"/>
                </a:lnTo>
                <a:lnTo>
                  <a:pt x="1021134" y="744930"/>
                </a:lnTo>
                <a:lnTo>
                  <a:pt x="1094343" y="916984"/>
                </a:lnTo>
                <a:lnTo>
                  <a:pt x="1157939" y="916984"/>
                </a:lnTo>
                <a:lnTo>
                  <a:pt x="1069940" y="717075"/>
                </a:lnTo>
                <a:lnTo>
                  <a:pt x="1148326" y="533929"/>
                </a:lnTo>
                <a:lnTo>
                  <a:pt x="1148326" y="531217"/>
                </a:lnTo>
                <a:lnTo>
                  <a:pt x="1085223" y="531217"/>
                </a:lnTo>
                <a:lnTo>
                  <a:pt x="1021134" y="694398"/>
                </a:lnTo>
                <a:lnTo>
                  <a:pt x="1021134" y="531217"/>
                </a:lnTo>
                <a:close/>
                <a:moveTo>
                  <a:pt x="725328" y="531217"/>
                </a:moveTo>
                <a:lnTo>
                  <a:pt x="725328" y="916984"/>
                </a:lnTo>
                <a:lnTo>
                  <a:pt x="781530" y="916984"/>
                </a:lnTo>
                <a:lnTo>
                  <a:pt x="781530" y="702039"/>
                </a:lnTo>
                <a:cubicBezTo>
                  <a:pt x="781530" y="695302"/>
                  <a:pt x="780297" y="686017"/>
                  <a:pt x="777832" y="674185"/>
                </a:cubicBezTo>
                <a:lnTo>
                  <a:pt x="870268" y="916984"/>
                </a:lnTo>
                <a:lnTo>
                  <a:pt x="920800" y="916984"/>
                </a:lnTo>
                <a:lnTo>
                  <a:pt x="920800" y="531217"/>
                </a:lnTo>
                <a:lnTo>
                  <a:pt x="864599" y="531217"/>
                </a:lnTo>
                <a:lnTo>
                  <a:pt x="864599" y="741232"/>
                </a:lnTo>
                <a:cubicBezTo>
                  <a:pt x="864599" y="747970"/>
                  <a:pt x="865831" y="757254"/>
                  <a:pt x="868296" y="769086"/>
                </a:cubicBezTo>
                <a:lnTo>
                  <a:pt x="775860" y="531217"/>
                </a:lnTo>
                <a:close/>
                <a:moveTo>
                  <a:pt x="277653" y="531217"/>
                </a:moveTo>
                <a:lnTo>
                  <a:pt x="277653" y="916984"/>
                </a:lnTo>
                <a:lnTo>
                  <a:pt x="335334" y="916984"/>
                </a:lnTo>
                <a:lnTo>
                  <a:pt x="335334" y="743944"/>
                </a:lnTo>
                <a:lnTo>
                  <a:pt x="413473" y="743944"/>
                </a:lnTo>
                <a:lnTo>
                  <a:pt x="413473" y="916984"/>
                </a:lnTo>
                <a:lnTo>
                  <a:pt x="471646" y="916984"/>
                </a:lnTo>
                <a:lnTo>
                  <a:pt x="471646" y="531217"/>
                </a:lnTo>
                <a:lnTo>
                  <a:pt x="413473" y="531217"/>
                </a:lnTo>
                <a:lnTo>
                  <a:pt x="413473" y="690207"/>
                </a:lnTo>
                <a:lnTo>
                  <a:pt x="335334" y="690207"/>
                </a:lnTo>
                <a:lnTo>
                  <a:pt x="335334" y="531217"/>
                </a:lnTo>
                <a:close/>
                <a:moveTo>
                  <a:pt x="70145" y="531217"/>
                </a:moveTo>
                <a:lnTo>
                  <a:pt x="70145" y="582242"/>
                </a:lnTo>
                <a:lnTo>
                  <a:pt x="133741" y="582242"/>
                </a:lnTo>
                <a:lnTo>
                  <a:pt x="133741" y="916984"/>
                </a:lnTo>
                <a:lnTo>
                  <a:pt x="191175" y="916984"/>
                </a:lnTo>
                <a:lnTo>
                  <a:pt x="191175" y="582242"/>
                </a:lnTo>
                <a:lnTo>
                  <a:pt x="254771" y="582242"/>
                </a:lnTo>
                <a:lnTo>
                  <a:pt x="254771" y="531217"/>
                </a:lnTo>
                <a:close/>
                <a:moveTo>
                  <a:pt x="566892" y="530724"/>
                </a:moveTo>
                <a:lnTo>
                  <a:pt x="492203" y="915998"/>
                </a:lnTo>
                <a:lnTo>
                  <a:pt x="492203" y="916984"/>
                </a:lnTo>
                <a:lnTo>
                  <a:pt x="549144" y="916984"/>
                </a:lnTo>
                <a:lnTo>
                  <a:pt x="560729" y="843775"/>
                </a:lnTo>
                <a:lnTo>
                  <a:pt x="632953" y="843775"/>
                </a:lnTo>
                <a:lnTo>
                  <a:pt x="644538" y="916984"/>
                </a:lnTo>
                <a:lnTo>
                  <a:pt x="701725" y="916984"/>
                </a:lnTo>
                <a:lnTo>
                  <a:pt x="627530" y="530724"/>
                </a:lnTo>
                <a:close/>
                <a:moveTo>
                  <a:pt x="0" y="0"/>
                </a:moveTo>
                <a:lnTo>
                  <a:pt x="1440764" y="0"/>
                </a:lnTo>
                <a:lnTo>
                  <a:pt x="1440764" y="1440764"/>
                </a:lnTo>
                <a:lnTo>
                  <a:pt x="0" y="1440764"/>
                </a:lnTo>
                <a:close/>
              </a:path>
            </a:pathLst>
          </a:custGeom>
          <a:solidFill>
            <a:schemeClr val="bg1">
              <a:alpha val="70000"/>
            </a:schemeClr>
          </a:solidFill>
          <a:ln w="12700">
            <a:solidFill>
              <a:schemeClr val="bg1">
                <a:alpha val="7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动画大师]_Rectangle 3"/>
          <p:cNvSpPr>
            <a:spLocks noChangeAspect="1"/>
          </p:cNvSpPr>
          <p:nvPr/>
        </p:nvSpPr>
        <p:spPr>
          <a:xfrm>
            <a:off x="8963770" y="3364514"/>
            <a:ext cx="1440764" cy="1440764"/>
          </a:xfrm>
          <a:prstGeom prst="rect">
            <a:avLst/>
          </a:prstGeom>
          <a:solidFill>
            <a:schemeClr val="bg1"/>
          </a:solidFill>
          <a:ln w="12700">
            <a:solidFill>
              <a:schemeClr val="bg1">
                <a:alpha val="70000"/>
              </a:schemeClr>
            </a:solidFill>
          </a:ln>
          <a:effectLst>
            <a:outerShdw blurRad="50800" dist="762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动画大师]_Rectangle 4"/>
          <p:cNvSpPr>
            <a:spLocks noChangeAspect="1"/>
          </p:cNvSpPr>
          <p:nvPr/>
        </p:nvSpPr>
        <p:spPr>
          <a:xfrm>
            <a:off x="8784152" y="3184896"/>
            <a:ext cx="1800000" cy="1800000"/>
          </a:xfrm>
          <a:prstGeom prst="rect">
            <a:avLst/>
          </a:prstGeom>
          <a:noFill/>
          <a:ln w="127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动画大师]_Straight Connector 6"/>
          <p:cNvCxnSpPr/>
          <p:nvPr/>
        </p:nvCxnSpPr>
        <p:spPr>
          <a:xfrm>
            <a:off x="8424150" y="3184840"/>
            <a:ext cx="2160002" cy="169"/>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动画大师]_Straight Connector 9"/>
          <p:cNvCxnSpPr/>
          <p:nvPr/>
        </p:nvCxnSpPr>
        <p:spPr>
          <a:xfrm>
            <a:off x="10584152" y="2824628"/>
            <a:ext cx="0" cy="2160269"/>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H="1">
            <a:off x="8784152" y="4984896"/>
            <a:ext cx="2159618" cy="0"/>
          </a:xfrm>
          <a:prstGeom prst="line">
            <a:avLst/>
          </a:prstGeom>
          <a:ln w="1270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8783388" y="3184839"/>
            <a:ext cx="382" cy="2159888"/>
          </a:xfrm>
          <a:prstGeom prst="line">
            <a:avLst/>
          </a:prstGeom>
          <a:ln w="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22" name="[动画大师]_Oval 24"/>
          <p:cNvSpPr>
            <a:spLocks noChangeAspect="1"/>
          </p:cNvSpPr>
          <p:nvPr/>
        </p:nvSpPr>
        <p:spPr>
          <a:xfrm>
            <a:off x="10417353" y="3018040"/>
            <a:ext cx="333598" cy="333598"/>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动画大师]_Oval 25"/>
          <p:cNvSpPr>
            <a:spLocks noChangeAspect="1"/>
          </p:cNvSpPr>
          <p:nvPr/>
        </p:nvSpPr>
        <p:spPr>
          <a:xfrm>
            <a:off x="10417353" y="4818098"/>
            <a:ext cx="333598" cy="333598"/>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动画大师]_Oval 26"/>
          <p:cNvSpPr>
            <a:spLocks noChangeAspect="1"/>
          </p:cNvSpPr>
          <p:nvPr/>
        </p:nvSpPr>
        <p:spPr>
          <a:xfrm>
            <a:off x="8617162" y="4818097"/>
            <a:ext cx="333598" cy="333598"/>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动画大师]_Oval 27"/>
          <p:cNvSpPr>
            <a:spLocks noChangeAspect="1"/>
          </p:cNvSpPr>
          <p:nvPr/>
        </p:nvSpPr>
        <p:spPr>
          <a:xfrm>
            <a:off x="8616971" y="3018040"/>
            <a:ext cx="333598" cy="333598"/>
          </a:xfrm>
          <a:prstGeom prst="ellipse">
            <a:avLst/>
          </a:prstGeom>
          <a:solidFill>
            <a:schemeClr val="bg1">
              <a:alpha val="7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8668489" y="5118078"/>
            <a:ext cx="2031325" cy="646331"/>
          </a:xfrm>
          <a:prstGeom prst="rect">
            <a:avLst/>
          </a:prstGeom>
        </p:spPr>
        <p:txBody>
          <a:bodyPr wrap="none">
            <a:spAutoFit/>
          </a:bodyPr>
          <a:lstStyle/>
          <a:p>
            <a:pPr algn="ctr"/>
            <a:r>
              <a:rPr lang="zh-CN" altLang="en-US" sz="36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rPr>
              <a:t>感谢聆听</a:t>
            </a:r>
            <a:endParaRPr lang="en-US" altLang="zh-CN" sz="36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Segoe UI" panose="020B0502040204020203" pitchFamily="34" charset="0"/>
            </a:endParaRPr>
          </a:p>
        </p:txBody>
      </p:sp>
      <p:sp>
        <p:nvSpPr>
          <p:cNvPr id="26" name="椭圆 25"/>
          <p:cNvSpPr/>
          <p:nvPr/>
        </p:nvSpPr>
        <p:spPr>
          <a:xfrm rot="3581287">
            <a:off x="-938800" y="2857171"/>
            <a:ext cx="283742" cy="283742"/>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27" name="椭圆 26"/>
          <p:cNvSpPr/>
          <p:nvPr/>
        </p:nvSpPr>
        <p:spPr>
          <a:xfrm rot="1199466">
            <a:off x="-2215877" y="2641477"/>
            <a:ext cx="375946" cy="375946"/>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28" name="椭圆 27"/>
          <p:cNvSpPr/>
          <p:nvPr/>
        </p:nvSpPr>
        <p:spPr>
          <a:xfrm rot="1630366">
            <a:off x="-1892961" y="3556000"/>
            <a:ext cx="261781" cy="261781"/>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29" name="椭圆 28"/>
          <p:cNvSpPr/>
          <p:nvPr/>
        </p:nvSpPr>
        <p:spPr>
          <a:xfrm rot="4210772">
            <a:off x="-3112925" y="2869640"/>
            <a:ext cx="363094" cy="363094"/>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1" name="椭圆 30"/>
          <p:cNvSpPr/>
          <p:nvPr/>
        </p:nvSpPr>
        <p:spPr>
          <a:xfrm rot="1229286">
            <a:off x="-2468912" y="1758982"/>
            <a:ext cx="295856" cy="295856"/>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2" name="椭圆 31"/>
          <p:cNvSpPr/>
          <p:nvPr/>
        </p:nvSpPr>
        <p:spPr>
          <a:xfrm rot="3593566">
            <a:off x="-2789639" y="4062851"/>
            <a:ext cx="287578" cy="287578"/>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3" name="椭圆 32"/>
          <p:cNvSpPr/>
          <p:nvPr/>
        </p:nvSpPr>
        <p:spPr>
          <a:xfrm rot="4746646">
            <a:off x="-1734056" y="1983642"/>
            <a:ext cx="416858" cy="416858"/>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4" name="椭圆 33"/>
          <p:cNvSpPr/>
          <p:nvPr/>
        </p:nvSpPr>
        <p:spPr>
          <a:xfrm rot="1588389">
            <a:off x="-1446057" y="1381711"/>
            <a:ext cx="261781" cy="261781"/>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5" name="椭圆 34"/>
          <p:cNvSpPr/>
          <p:nvPr/>
        </p:nvSpPr>
        <p:spPr>
          <a:xfrm rot="1654285">
            <a:off x="-592399" y="1714109"/>
            <a:ext cx="403912" cy="403912"/>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6" name="椭圆 35"/>
          <p:cNvSpPr/>
          <p:nvPr/>
        </p:nvSpPr>
        <p:spPr>
          <a:xfrm rot="1730173">
            <a:off x="-3151049" y="1885677"/>
            <a:ext cx="261781" cy="261781"/>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7" name="椭圆 36"/>
          <p:cNvSpPr/>
          <p:nvPr/>
        </p:nvSpPr>
        <p:spPr>
          <a:xfrm rot="3581287">
            <a:off x="7112772" y="8448419"/>
            <a:ext cx="283742" cy="283742"/>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8" name="椭圆 37"/>
          <p:cNvSpPr/>
          <p:nvPr/>
        </p:nvSpPr>
        <p:spPr>
          <a:xfrm rot="1199466">
            <a:off x="5835695" y="8232725"/>
            <a:ext cx="375946" cy="375946"/>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39" name="椭圆 38"/>
          <p:cNvSpPr/>
          <p:nvPr/>
        </p:nvSpPr>
        <p:spPr>
          <a:xfrm rot="1630366">
            <a:off x="6158611" y="9147248"/>
            <a:ext cx="261781" cy="261781"/>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0" name="椭圆 39"/>
          <p:cNvSpPr/>
          <p:nvPr/>
        </p:nvSpPr>
        <p:spPr>
          <a:xfrm rot="4210772">
            <a:off x="4938647" y="8460888"/>
            <a:ext cx="363094" cy="363094"/>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1" name="椭圆 40"/>
          <p:cNvSpPr/>
          <p:nvPr/>
        </p:nvSpPr>
        <p:spPr>
          <a:xfrm rot="1229286">
            <a:off x="5582660" y="7350230"/>
            <a:ext cx="295856" cy="295856"/>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2" name="椭圆 41"/>
          <p:cNvSpPr/>
          <p:nvPr/>
        </p:nvSpPr>
        <p:spPr>
          <a:xfrm rot="3593566">
            <a:off x="5261933" y="9654099"/>
            <a:ext cx="287578" cy="287578"/>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3" name="椭圆 42"/>
          <p:cNvSpPr/>
          <p:nvPr/>
        </p:nvSpPr>
        <p:spPr>
          <a:xfrm rot="4746646">
            <a:off x="6317516" y="7574890"/>
            <a:ext cx="416858" cy="416858"/>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4" name="椭圆 43"/>
          <p:cNvSpPr/>
          <p:nvPr/>
        </p:nvSpPr>
        <p:spPr>
          <a:xfrm rot="1588389">
            <a:off x="6616906" y="7367266"/>
            <a:ext cx="261781" cy="261781"/>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5" name="椭圆 44"/>
          <p:cNvSpPr/>
          <p:nvPr/>
        </p:nvSpPr>
        <p:spPr>
          <a:xfrm rot="1654285">
            <a:off x="7459173" y="7305357"/>
            <a:ext cx="403912" cy="403912"/>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sp>
        <p:nvSpPr>
          <p:cNvPr id="46" name="椭圆 45"/>
          <p:cNvSpPr/>
          <p:nvPr/>
        </p:nvSpPr>
        <p:spPr>
          <a:xfrm rot="1730173">
            <a:off x="4900523" y="7476925"/>
            <a:ext cx="261781" cy="261781"/>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95000"/>
                </a:schemeClr>
              </a:solidFill>
            </a:endParaRPr>
          </a:p>
        </p:txBody>
      </p:sp>
      <p:pic>
        <p:nvPicPr>
          <p:cNvPr id="47" name="图片 46" descr="IMG_20171219_192146.jpg"/>
          <p:cNvPicPr>
            <a:picLocks noChangeAspect="1"/>
          </p:cNvPicPr>
          <p:nvPr/>
        </p:nvPicPr>
        <p:blipFill>
          <a:blip r:embed="rId3" cstate="print"/>
          <a:stretch>
            <a:fillRect/>
          </a:stretch>
        </p:blipFill>
        <p:spPr>
          <a:xfrm>
            <a:off x="1006998" y="627927"/>
            <a:ext cx="6362218" cy="477166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xmlns="" val="225950014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2"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250" fill="hold"/>
                                        <p:tgtEl>
                                          <p:spTgt spid="22"/>
                                        </p:tgtEl>
                                        <p:attrNameLst>
                                          <p:attrName>ppt_w</p:attrName>
                                        </p:attrNameLst>
                                      </p:cBhvr>
                                      <p:tavLst>
                                        <p:tav tm="0">
                                          <p:val>
                                            <p:fltVal val="0"/>
                                          </p:val>
                                        </p:tav>
                                        <p:tav tm="100000">
                                          <p:val>
                                            <p:strVal val="#ppt_w"/>
                                          </p:val>
                                        </p:tav>
                                      </p:tavLst>
                                    </p:anim>
                                    <p:anim calcmode="lin" valueType="num">
                                      <p:cBhvr>
                                        <p:cTn id="8" dur="250" fill="hold"/>
                                        <p:tgtEl>
                                          <p:spTgt spid="22"/>
                                        </p:tgtEl>
                                        <p:attrNameLst>
                                          <p:attrName>ppt_h</p:attrName>
                                        </p:attrNameLst>
                                      </p:cBhvr>
                                      <p:tavLst>
                                        <p:tav tm="0">
                                          <p:val>
                                            <p:fltVal val="0"/>
                                          </p:val>
                                        </p:tav>
                                        <p:tav tm="100000">
                                          <p:val>
                                            <p:strVal val="#ppt_h"/>
                                          </p:val>
                                        </p:tav>
                                      </p:tavLst>
                                    </p:anim>
                                    <p:animEffect transition="in" filter="fade">
                                      <p:cBhvr>
                                        <p:cTn id="9" dur="250"/>
                                        <p:tgtEl>
                                          <p:spTgt spid="22"/>
                                        </p:tgtEl>
                                      </p:cBhvr>
                                    </p:animEffect>
                                  </p:childTnLst>
                                </p:cTn>
                              </p:par>
                            </p:childTnLst>
                          </p:cTn>
                        </p:par>
                        <p:par>
                          <p:cTn id="10" fill="hold">
                            <p:stCondLst>
                              <p:cond delay="250"/>
                            </p:stCondLst>
                            <p:childTnLst>
                              <p:par>
                                <p:cTn id="11" presetID="53" presetClass="entr" presetSubtype="16" fill="hold" grpId="2" nodeType="afterEffect">
                                  <p:stCondLst>
                                    <p:cond delay="0"/>
                                  </p:stCondLst>
                                  <p:childTnLst>
                                    <p:set>
                                      <p:cBhvr>
                                        <p:cTn id="12" dur="1" fill="hold">
                                          <p:stCondLst>
                                            <p:cond delay="0"/>
                                          </p:stCondLst>
                                        </p:cTn>
                                        <p:tgtEl>
                                          <p:spTgt spid="24"/>
                                        </p:tgtEl>
                                        <p:attrNameLst>
                                          <p:attrName>style.visibility</p:attrName>
                                        </p:attrNameLst>
                                      </p:cBhvr>
                                      <p:to>
                                        <p:strVal val="visible"/>
                                      </p:to>
                                    </p:set>
                                    <p:anim calcmode="lin" valueType="num">
                                      <p:cBhvr>
                                        <p:cTn id="13" dur="250" fill="hold"/>
                                        <p:tgtEl>
                                          <p:spTgt spid="24"/>
                                        </p:tgtEl>
                                        <p:attrNameLst>
                                          <p:attrName>ppt_w</p:attrName>
                                        </p:attrNameLst>
                                      </p:cBhvr>
                                      <p:tavLst>
                                        <p:tav tm="0">
                                          <p:val>
                                            <p:fltVal val="0"/>
                                          </p:val>
                                        </p:tav>
                                        <p:tav tm="100000">
                                          <p:val>
                                            <p:strVal val="#ppt_w"/>
                                          </p:val>
                                        </p:tav>
                                      </p:tavLst>
                                    </p:anim>
                                    <p:anim calcmode="lin" valueType="num">
                                      <p:cBhvr>
                                        <p:cTn id="14" dur="250" fill="hold"/>
                                        <p:tgtEl>
                                          <p:spTgt spid="24"/>
                                        </p:tgtEl>
                                        <p:attrNameLst>
                                          <p:attrName>ppt_h</p:attrName>
                                        </p:attrNameLst>
                                      </p:cBhvr>
                                      <p:tavLst>
                                        <p:tav tm="0">
                                          <p:val>
                                            <p:fltVal val="0"/>
                                          </p:val>
                                        </p:tav>
                                        <p:tav tm="100000">
                                          <p:val>
                                            <p:strVal val="#ppt_h"/>
                                          </p:val>
                                        </p:tav>
                                      </p:tavLst>
                                    </p:anim>
                                    <p:animEffect transition="in" filter="fade">
                                      <p:cBhvr>
                                        <p:cTn id="15" dur="250"/>
                                        <p:tgtEl>
                                          <p:spTgt spid="24"/>
                                        </p:tgtEl>
                                      </p:cBhvr>
                                    </p:animEffect>
                                  </p:childTnLst>
                                </p:cTn>
                              </p:par>
                            </p:childTnLst>
                          </p:cTn>
                        </p:par>
                        <p:par>
                          <p:cTn id="16" fill="hold">
                            <p:stCondLst>
                              <p:cond delay="500"/>
                            </p:stCondLst>
                            <p:childTnLst>
                              <p:par>
                                <p:cTn id="17" presetID="53" presetClass="entr" presetSubtype="16" fill="hold" grpId="2" nodeType="after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250" fill="hold"/>
                                        <p:tgtEl>
                                          <p:spTgt spid="25"/>
                                        </p:tgtEl>
                                        <p:attrNameLst>
                                          <p:attrName>ppt_w</p:attrName>
                                        </p:attrNameLst>
                                      </p:cBhvr>
                                      <p:tavLst>
                                        <p:tav tm="0">
                                          <p:val>
                                            <p:fltVal val="0"/>
                                          </p:val>
                                        </p:tav>
                                        <p:tav tm="100000">
                                          <p:val>
                                            <p:strVal val="#ppt_w"/>
                                          </p:val>
                                        </p:tav>
                                      </p:tavLst>
                                    </p:anim>
                                    <p:anim calcmode="lin" valueType="num">
                                      <p:cBhvr>
                                        <p:cTn id="20" dur="250" fill="hold"/>
                                        <p:tgtEl>
                                          <p:spTgt spid="25"/>
                                        </p:tgtEl>
                                        <p:attrNameLst>
                                          <p:attrName>ppt_h</p:attrName>
                                        </p:attrNameLst>
                                      </p:cBhvr>
                                      <p:tavLst>
                                        <p:tav tm="0">
                                          <p:val>
                                            <p:fltVal val="0"/>
                                          </p:val>
                                        </p:tav>
                                        <p:tav tm="100000">
                                          <p:val>
                                            <p:strVal val="#ppt_h"/>
                                          </p:val>
                                        </p:tav>
                                      </p:tavLst>
                                    </p:anim>
                                    <p:animEffect transition="in" filter="fade">
                                      <p:cBhvr>
                                        <p:cTn id="21" dur="250"/>
                                        <p:tgtEl>
                                          <p:spTgt spid="25"/>
                                        </p:tgtEl>
                                      </p:cBhvr>
                                    </p:animEffect>
                                  </p:childTnLst>
                                </p:cTn>
                              </p:par>
                            </p:childTnLst>
                          </p:cTn>
                        </p:par>
                        <p:par>
                          <p:cTn id="22" fill="hold">
                            <p:stCondLst>
                              <p:cond delay="750"/>
                            </p:stCondLst>
                            <p:childTnLst>
                              <p:par>
                                <p:cTn id="23" presetID="53" presetClass="entr" presetSubtype="16" fill="hold" grpId="2" nodeType="afterEffect">
                                  <p:stCondLst>
                                    <p:cond delay="0"/>
                                  </p:stCondLst>
                                  <p:childTnLst>
                                    <p:set>
                                      <p:cBhvr>
                                        <p:cTn id="24" dur="1" fill="hold">
                                          <p:stCondLst>
                                            <p:cond delay="0"/>
                                          </p:stCondLst>
                                        </p:cTn>
                                        <p:tgtEl>
                                          <p:spTgt spid="23"/>
                                        </p:tgtEl>
                                        <p:attrNameLst>
                                          <p:attrName>style.visibility</p:attrName>
                                        </p:attrNameLst>
                                      </p:cBhvr>
                                      <p:to>
                                        <p:strVal val="visible"/>
                                      </p:to>
                                    </p:set>
                                    <p:anim calcmode="lin" valueType="num">
                                      <p:cBhvr>
                                        <p:cTn id="25" dur="250" fill="hold"/>
                                        <p:tgtEl>
                                          <p:spTgt spid="23"/>
                                        </p:tgtEl>
                                        <p:attrNameLst>
                                          <p:attrName>ppt_w</p:attrName>
                                        </p:attrNameLst>
                                      </p:cBhvr>
                                      <p:tavLst>
                                        <p:tav tm="0">
                                          <p:val>
                                            <p:fltVal val="0"/>
                                          </p:val>
                                        </p:tav>
                                        <p:tav tm="100000">
                                          <p:val>
                                            <p:strVal val="#ppt_w"/>
                                          </p:val>
                                        </p:tav>
                                      </p:tavLst>
                                    </p:anim>
                                    <p:anim calcmode="lin" valueType="num">
                                      <p:cBhvr>
                                        <p:cTn id="26" dur="250" fill="hold"/>
                                        <p:tgtEl>
                                          <p:spTgt spid="23"/>
                                        </p:tgtEl>
                                        <p:attrNameLst>
                                          <p:attrName>ppt_h</p:attrName>
                                        </p:attrNameLst>
                                      </p:cBhvr>
                                      <p:tavLst>
                                        <p:tav tm="0">
                                          <p:val>
                                            <p:fltVal val="0"/>
                                          </p:val>
                                        </p:tav>
                                        <p:tav tm="100000">
                                          <p:val>
                                            <p:strVal val="#ppt_h"/>
                                          </p:val>
                                        </p:tav>
                                      </p:tavLst>
                                    </p:anim>
                                    <p:animEffect transition="in" filter="fade">
                                      <p:cBhvr>
                                        <p:cTn id="27" dur="250"/>
                                        <p:tgtEl>
                                          <p:spTgt spid="23"/>
                                        </p:tgtEl>
                                      </p:cBhvr>
                                    </p:animEffect>
                                  </p:childTnLst>
                                </p:cTn>
                              </p:par>
                            </p:childTnLst>
                          </p:cTn>
                        </p:par>
                        <p:par>
                          <p:cTn id="28" fill="hold">
                            <p:stCondLst>
                              <p:cond delay="1000"/>
                            </p:stCondLst>
                            <p:childTnLst>
                              <p:par>
                                <p:cTn id="29" presetID="42" presetClass="path" presetSubtype="0" fill="hold" grpId="0" nodeType="afterEffect">
                                  <p:stCondLst>
                                    <p:cond delay="500"/>
                                  </p:stCondLst>
                                  <p:childTnLst>
                                    <p:animMotion origin="layout" path="M 1.875E-6 4.44444E-6 L -0.23633 4.44444E-6 " pathEditMode="relative" rAng="0" ptsTypes="AA">
                                      <p:cBhvr>
                                        <p:cTn id="30" dur="500" fill="hold"/>
                                        <p:tgtEl>
                                          <p:spTgt spid="22"/>
                                        </p:tgtEl>
                                        <p:attrNameLst>
                                          <p:attrName>ppt_x</p:attrName>
                                          <p:attrName>ppt_y</p:attrName>
                                        </p:attrNameLst>
                                      </p:cBhvr>
                                      <p:rCtr x="-11823" y="0"/>
                                    </p:animMotion>
                                  </p:childTnLst>
                                </p:cTn>
                              </p:par>
                              <p:par>
                                <p:cTn id="31" presetID="6" presetClass="emph" presetSubtype="0" fill="hold" grpId="1" nodeType="withEffect">
                                  <p:stCondLst>
                                    <p:cond delay="500"/>
                                  </p:stCondLst>
                                  <p:childTnLst>
                                    <p:animScale>
                                      <p:cBhvr>
                                        <p:cTn id="32" dur="500" fill="hold"/>
                                        <p:tgtEl>
                                          <p:spTgt spid="22"/>
                                        </p:tgtEl>
                                      </p:cBhvr>
                                      <p:by x="100000" y="0"/>
                                    </p:animScale>
                                  </p:childTnLst>
                                </p:cTn>
                              </p:par>
                              <p:par>
                                <p:cTn id="33" presetID="42" presetClass="path" presetSubtype="0" fill="hold" grpId="0" nodeType="withEffect">
                                  <p:stCondLst>
                                    <p:cond delay="500"/>
                                  </p:stCondLst>
                                  <p:childTnLst>
                                    <p:animMotion origin="layout" path="M -1.875E-6 4.44444E-6 L -1.875E-6 0.31504 " pathEditMode="relative" rAng="0" ptsTypes="AA">
                                      <p:cBhvr>
                                        <p:cTn id="34" dur="500" fill="hold"/>
                                        <p:tgtEl>
                                          <p:spTgt spid="25"/>
                                        </p:tgtEl>
                                        <p:attrNameLst>
                                          <p:attrName>ppt_x</p:attrName>
                                          <p:attrName>ppt_y</p:attrName>
                                        </p:attrNameLst>
                                      </p:cBhvr>
                                      <p:rCtr x="0" y="15741"/>
                                    </p:animMotion>
                                  </p:childTnLst>
                                </p:cTn>
                              </p:par>
                              <p:par>
                                <p:cTn id="35" presetID="6" presetClass="emph" presetSubtype="0" fill="hold" grpId="1" nodeType="withEffect">
                                  <p:stCondLst>
                                    <p:cond delay="500"/>
                                  </p:stCondLst>
                                  <p:childTnLst>
                                    <p:animScale>
                                      <p:cBhvr>
                                        <p:cTn id="36" dur="500" fill="hold"/>
                                        <p:tgtEl>
                                          <p:spTgt spid="25"/>
                                        </p:tgtEl>
                                      </p:cBhvr>
                                      <p:by x="0" y="100000"/>
                                    </p:animScale>
                                  </p:childTnLst>
                                </p:cTn>
                              </p:par>
                              <p:par>
                                <p:cTn id="37" presetID="42" presetClass="path" presetSubtype="0" fill="hold" grpId="0" nodeType="withEffect">
                                  <p:stCondLst>
                                    <p:cond delay="500"/>
                                  </p:stCondLst>
                                  <p:childTnLst>
                                    <p:animMotion origin="layout" path="M -1.875E-6 4.44444E-6 L 0.23607 4.44444E-6 " pathEditMode="relative" rAng="0" ptsTypes="AA">
                                      <p:cBhvr>
                                        <p:cTn id="38" dur="500" fill="hold"/>
                                        <p:tgtEl>
                                          <p:spTgt spid="24"/>
                                        </p:tgtEl>
                                        <p:attrNameLst>
                                          <p:attrName>ppt_x</p:attrName>
                                          <p:attrName>ppt_y</p:attrName>
                                        </p:attrNameLst>
                                      </p:cBhvr>
                                      <p:rCtr x="11797" y="0"/>
                                    </p:animMotion>
                                  </p:childTnLst>
                                </p:cTn>
                              </p:par>
                              <p:par>
                                <p:cTn id="39" presetID="6" presetClass="emph" presetSubtype="0" fill="hold" grpId="1" nodeType="withEffect">
                                  <p:stCondLst>
                                    <p:cond delay="500"/>
                                  </p:stCondLst>
                                  <p:childTnLst>
                                    <p:animScale>
                                      <p:cBhvr>
                                        <p:cTn id="40" dur="500" fill="hold"/>
                                        <p:tgtEl>
                                          <p:spTgt spid="24"/>
                                        </p:tgtEl>
                                      </p:cBhvr>
                                      <p:by x="100000" y="0"/>
                                    </p:animScale>
                                  </p:childTnLst>
                                </p:cTn>
                              </p:par>
                              <p:par>
                                <p:cTn id="41" presetID="42" presetClass="path" presetSubtype="0" fill="hold" grpId="0" nodeType="withEffect">
                                  <p:stCondLst>
                                    <p:cond delay="500"/>
                                  </p:stCondLst>
                                  <p:childTnLst>
                                    <p:animMotion origin="layout" path="M 1.875E-6 4.44444E-6 L 1.875E-6 -0.31505 " pathEditMode="relative" rAng="0" ptsTypes="AA">
                                      <p:cBhvr>
                                        <p:cTn id="42" dur="500" fill="hold"/>
                                        <p:tgtEl>
                                          <p:spTgt spid="23"/>
                                        </p:tgtEl>
                                        <p:attrNameLst>
                                          <p:attrName>ppt_x</p:attrName>
                                          <p:attrName>ppt_y</p:attrName>
                                        </p:attrNameLst>
                                      </p:cBhvr>
                                      <p:rCtr x="0" y="-15764"/>
                                    </p:animMotion>
                                  </p:childTnLst>
                                </p:cTn>
                              </p:par>
                              <p:par>
                                <p:cTn id="43" presetID="6" presetClass="emph" presetSubtype="0" fill="hold" grpId="1" nodeType="withEffect">
                                  <p:stCondLst>
                                    <p:cond delay="500"/>
                                  </p:stCondLst>
                                  <p:childTnLst>
                                    <p:animScale>
                                      <p:cBhvr>
                                        <p:cTn id="44" dur="500" fill="hold"/>
                                        <p:tgtEl>
                                          <p:spTgt spid="23"/>
                                        </p:tgtEl>
                                      </p:cBhvr>
                                      <p:by x="0" y="100000"/>
                                    </p:animScale>
                                  </p:childTnLst>
                                </p:cTn>
                              </p:par>
                              <p:par>
                                <p:cTn id="45" presetID="22" presetClass="entr" presetSubtype="4" fill="hold" nodeType="withEffect">
                                  <p:stCondLst>
                                    <p:cond delay="500"/>
                                  </p:stCondLst>
                                  <p:childTnLst>
                                    <p:set>
                                      <p:cBhvr>
                                        <p:cTn id="46" dur="1" fill="hold">
                                          <p:stCondLst>
                                            <p:cond delay="0"/>
                                          </p:stCondLst>
                                        </p:cTn>
                                        <p:tgtEl>
                                          <p:spTgt spid="19"/>
                                        </p:tgtEl>
                                        <p:attrNameLst>
                                          <p:attrName>style.visibility</p:attrName>
                                        </p:attrNameLst>
                                      </p:cBhvr>
                                      <p:to>
                                        <p:strVal val="visible"/>
                                      </p:to>
                                    </p:set>
                                    <p:animEffect transition="in" filter="wipe(down)">
                                      <p:cBhvr>
                                        <p:cTn id="47" dur="500"/>
                                        <p:tgtEl>
                                          <p:spTgt spid="19"/>
                                        </p:tgtEl>
                                      </p:cBhvr>
                                    </p:animEffect>
                                  </p:childTnLst>
                                </p:cTn>
                              </p:par>
                              <p:par>
                                <p:cTn id="48" presetID="22" presetClass="entr" presetSubtype="2" fill="hold" nodeType="withEffect">
                                  <p:stCondLst>
                                    <p:cond delay="500"/>
                                  </p:stCondLst>
                                  <p:childTnLst>
                                    <p:set>
                                      <p:cBhvr>
                                        <p:cTn id="49" dur="1" fill="hold">
                                          <p:stCondLst>
                                            <p:cond delay="0"/>
                                          </p:stCondLst>
                                        </p:cTn>
                                        <p:tgtEl>
                                          <p:spTgt spid="18"/>
                                        </p:tgtEl>
                                        <p:attrNameLst>
                                          <p:attrName>style.visibility</p:attrName>
                                        </p:attrNameLst>
                                      </p:cBhvr>
                                      <p:to>
                                        <p:strVal val="visible"/>
                                      </p:to>
                                    </p:set>
                                    <p:animEffect transition="in" filter="wipe(right)">
                                      <p:cBhvr>
                                        <p:cTn id="50" dur="500"/>
                                        <p:tgtEl>
                                          <p:spTgt spid="18"/>
                                        </p:tgtEl>
                                      </p:cBhvr>
                                    </p:animEffect>
                                  </p:childTnLst>
                                </p:cTn>
                              </p:par>
                              <p:par>
                                <p:cTn id="51" presetID="22" presetClass="entr" presetSubtype="1" fill="hold" nodeType="withEffect">
                                  <p:stCondLst>
                                    <p:cond delay="500"/>
                                  </p:stCondLst>
                                  <p:childTnLst>
                                    <p:set>
                                      <p:cBhvr>
                                        <p:cTn id="52" dur="1" fill="hold">
                                          <p:stCondLst>
                                            <p:cond delay="0"/>
                                          </p:stCondLst>
                                        </p:cTn>
                                        <p:tgtEl>
                                          <p:spTgt spid="21"/>
                                        </p:tgtEl>
                                        <p:attrNameLst>
                                          <p:attrName>style.visibility</p:attrName>
                                        </p:attrNameLst>
                                      </p:cBhvr>
                                      <p:to>
                                        <p:strVal val="visible"/>
                                      </p:to>
                                    </p:set>
                                    <p:animEffect transition="in" filter="wipe(up)">
                                      <p:cBhvr>
                                        <p:cTn id="53" dur="500"/>
                                        <p:tgtEl>
                                          <p:spTgt spid="21"/>
                                        </p:tgtEl>
                                      </p:cBhvr>
                                    </p:animEffect>
                                  </p:childTnLst>
                                </p:cTn>
                              </p:par>
                              <p:par>
                                <p:cTn id="54" presetID="22" presetClass="entr" presetSubtype="8" fill="hold" nodeType="withEffect">
                                  <p:stCondLst>
                                    <p:cond delay="50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childTnLst>
                          </p:cTn>
                        </p:par>
                        <p:par>
                          <p:cTn id="57" fill="hold">
                            <p:stCondLst>
                              <p:cond delay="2000"/>
                            </p:stCondLst>
                            <p:childTnLst>
                              <p:par>
                                <p:cTn id="58" presetID="1" presetClass="entr" presetSubtype="0" fill="hold" grpId="2" nodeType="afterEffect">
                                  <p:stCondLst>
                                    <p:cond delay="0"/>
                                  </p:stCondLst>
                                  <p:childTnLst>
                                    <p:set>
                                      <p:cBhvr>
                                        <p:cTn id="59" dur="1" fill="hold">
                                          <p:stCondLst>
                                            <p:cond delay="0"/>
                                          </p:stCondLst>
                                        </p:cTn>
                                        <p:tgtEl>
                                          <p:spTgt spid="17"/>
                                        </p:tgtEl>
                                        <p:attrNameLst>
                                          <p:attrName>style.visibility</p:attrName>
                                        </p:attrNameLst>
                                      </p:cBhvr>
                                      <p:to>
                                        <p:strVal val="visible"/>
                                      </p:to>
                                    </p:set>
                                  </p:childTnLst>
                                </p:cTn>
                              </p:par>
                            </p:childTnLst>
                          </p:cTn>
                        </p:par>
                        <p:par>
                          <p:cTn id="60" fill="hold">
                            <p:stCondLst>
                              <p:cond delay="2000"/>
                            </p:stCondLst>
                            <p:childTnLst>
                              <p:par>
                                <p:cTn id="61" presetID="6" presetClass="emph" presetSubtype="0" fill="hold" nodeType="afterEffect">
                                  <p:stCondLst>
                                    <p:cond delay="250"/>
                                  </p:stCondLst>
                                  <p:childTnLst>
                                    <p:animScale>
                                      <p:cBhvr>
                                        <p:cTn id="62" dur="500" fill="hold"/>
                                        <p:tgtEl>
                                          <p:spTgt spid="19"/>
                                        </p:tgtEl>
                                      </p:cBhvr>
                                      <p:by x="100000" y="0"/>
                                    </p:animScale>
                                  </p:childTnLst>
                                </p:cTn>
                              </p:par>
                              <p:par>
                                <p:cTn id="63" presetID="6" presetClass="emph" presetSubtype="0" fill="hold" nodeType="withEffect">
                                  <p:stCondLst>
                                    <p:cond delay="250"/>
                                  </p:stCondLst>
                                  <p:childTnLst>
                                    <p:animScale>
                                      <p:cBhvr>
                                        <p:cTn id="64" dur="500" fill="hold"/>
                                        <p:tgtEl>
                                          <p:spTgt spid="18"/>
                                        </p:tgtEl>
                                      </p:cBhvr>
                                      <p:by x="0" y="100000"/>
                                    </p:animScale>
                                  </p:childTnLst>
                                </p:cTn>
                              </p:par>
                              <p:par>
                                <p:cTn id="65" presetID="6" presetClass="emph" presetSubtype="0" fill="hold" nodeType="withEffect">
                                  <p:stCondLst>
                                    <p:cond delay="250"/>
                                  </p:stCondLst>
                                  <p:childTnLst>
                                    <p:animScale>
                                      <p:cBhvr>
                                        <p:cTn id="66" dur="500" fill="hold"/>
                                        <p:tgtEl>
                                          <p:spTgt spid="21"/>
                                        </p:tgtEl>
                                      </p:cBhvr>
                                      <p:by x="100000" y="0"/>
                                    </p:animScale>
                                  </p:childTnLst>
                                </p:cTn>
                              </p:par>
                              <p:par>
                                <p:cTn id="67" presetID="6" presetClass="emph" presetSubtype="0" fill="hold" nodeType="withEffect">
                                  <p:stCondLst>
                                    <p:cond delay="250"/>
                                  </p:stCondLst>
                                  <p:childTnLst>
                                    <p:animScale>
                                      <p:cBhvr>
                                        <p:cTn id="68" dur="500" fill="hold"/>
                                        <p:tgtEl>
                                          <p:spTgt spid="20"/>
                                        </p:tgtEl>
                                      </p:cBhvr>
                                      <p:by x="0" y="100000"/>
                                    </p:animScale>
                                  </p:childTnLst>
                                </p:cTn>
                              </p:par>
                            </p:childTnLst>
                          </p:cTn>
                        </p:par>
                        <p:par>
                          <p:cTn id="69" fill="hold">
                            <p:stCondLst>
                              <p:cond delay="2750"/>
                            </p:stCondLst>
                            <p:childTnLst>
                              <p:par>
                                <p:cTn id="70" presetID="1" presetClass="entr" presetSubtype="0" fill="hold" grpId="2" nodeType="afterEffect">
                                  <p:stCondLst>
                                    <p:cond delay="0"/>
                                  </p:stCondLst>
                                  <p:childTnLst>
                                    <p:set>
                                      <p:cBhvr>
                                        <p:cTn id="71" dur="1" fill="hold">
                                          <p:stCondLst>
                                            <p:cond delay="0"/>
                                          </p:stCondLst>
                                        </p:cTn>
                                        <p:tgtEl>
                                          <p:spTgt spid="16"/>
                                        </p:tgtEl>
                                        <p:attrNameLst>
                                          <p:attrName>style.visibility</p:attrName>
                                        </p:attrNameLst>
                                      </p:cBhvr>
                                      <p:to>
                                        <p:strVal val="visible"/>
                                      </p:to>
                                    </p:set>
                                  </p:childTnLst>
                                </p:cTn>
                              </p:par>
                            </p:childTnLst>
                          </p:cTn>
                        </p:par>
                        <p:par>
                          <p:cTn id="72" fill="hold">
                            <p:stCondLst>
                              <p:cond delay="2750"/>
                            </p:stCondLst>
                            <p:childTnLst>
                              <p:par>
                                <p:cTn id="73" presetID="6" presetClass="emph" presetSubtype="0" fill="hold" grpId="0" nodeType="afterEffect">
                                  <p:stCondLst>
                                    <p:cond delay="0"/>
                                  </p:stCondLst>
                                  <p:childTnLst>
                                    <p:animScale>
                                      <p:cBhvr>
                                        <p:cTn id="74" dur="300" fill="hold"/>
                                        <p:tgtEl>
                                          <p:spTgt spid="16"/>
                                        </p:tgtEl>
                                      </p:cBhvr>
                                      <p:by x="0" y="0"/>
                                      <p:from x="0" y="0"/>
                                      <p:to x="110000" y="110000"/>
                                    </p:animScale>
                                  </p:childTnLst>
                                </p:cTn>
                              </p:par>
                            </p:childTnLst>
                          </p:cTn>
                        </p:par>
                        <p:par>
                          <p:cTn id="75" fill="hold">
                            <p:stCondLst>
                              <p:cond delay="3050"/>
                            </p:stCondLst>
                            <p:childTnLst>
                              <p:par>
                                <p:cTn id="76" presetID="6" presetClass="emph" presetSubtype="0" fill="hold" grpId="1" nodeType="afterEffect">
                                  <p:stCondLst>
                                    <p:cond delay="0"/>
                                  </p:stCondLst>
                                  <p:childTnLst>
                                    <p:animScale>
                                      <p:cBhvr>
                                        <p:cTn id="77" dur="150" fill="hold"/>
                                        <p:tgtEl>
                                          <p:spTgt spid="16"/>
                                        </p:tgtEl>
                                      </p:cBhvr>
                                      <p:by x="100000" y="100000"/>
                                      <p:from x="110000" y="110000"/>
                                      <p:to x="100000" y="100000"/>
                                    </p:animScale>
                                  </p:childTnLst>
                                </p:cTn>
                              </p:par>
                            </p:childTnLst>
                          </p:cTn>
                        </p:par>
                        <p:par>
                          <p:cTn id="78" fill="hold">
                            <p:stCondLst>
                              <p:cond delay="3200"/>
                            </p:stCondLst>
                            <p:childTnLst>
                              <p:par>
                                <p:cTn id="79" presetID="6" presetClass="emph" presetSubtype="0" repeatCount="indefinite" fill="hold" grpId="0" nodeType="afterEffect">
                                  <p:stCondLst>
                                    <p:cond delay="500"/>
                                  </p:stCondLst>
                                  <p:childTnLst>
                                    <p:animScale>
                                      <p:cBhvr>
                                        <p:cTn id="80" dur="1250" fill="hold"/>
                                        <p:tgtEl>
                                          <p:spTgt spid="17"/>
                                        </p:tgtEl>
                                      </p:cBhvr>
                                      <p:by x="0" y="0"/>
                                      <p:from x="100000" y="100000"/>
                                      <p:to x="110000" y="110000"/>
                                    </p:animScale>
                                  </p:childTnLst>
                                </p:cTn>
                              </p:par>
                              <p:par>
                                <p:cTn id="81" presetID="10" presetClass="exit" presetSubtype="0" repeatCount="indefinite" fill="hold" grpId="1" nodeType="withEffect">
                                  <p:stCondLst>
                                    <p:cond delay="500"/>
                                  </p:stCondLst>
                                  <p:childTnLst>
                                    <p:animEffect transition="out" filter="fade">
                                      <p:cBhvr>
                                        <p:cTn id="82" dur="1250"/>
                                        <p:tgtEl>
                                          <p:spTgt spid="17"/>
                                        </p:tgtEl>
                                      </p:cBhvr>
                                    </p:animEffect>
                                    <p:set>
                                      <p:cBhvr>
                                        <p:cTn id="83" dur="1" fill="hold">
                                          <p:stCondLst>
                                            <p:cond delay="1249"/>
                                          </p:stCondLst>
                                        </p:cTn>
                                        <p:tgtEl>
                                          <p:spTgt spid="17"/>
                                        </p:tgtEl>
                                        <p:attrNameLst>
                                          <p:attrName>style.visibility</p:attrName>
                                        </p:attrNameLst>
                                      </p:cBhvr>
                                      <p:to>
                                        <p:strVal val="hidden"/>
                                      </p:to>
                                    </p:set>
                                  </p:childTnLst>
                                </p:cTn>
                              </p:par>
                              <p:par>
                                <p:cTn id="84" presetID="1" presetClass="entr" presetSubtype="0" fill="hold" grpId="0" nodeType="withEffect">
                                  <p:stCondLst>
                                    <p:cond delay="0"/>
                                  </p:stCondLst>
                                  <p:childTnLst>
                                    <p:set>
                                      <p:cBhvr>
                                        <p:cTn id="85" dur="1" fill="hold">
                                          <p:stCondLst>
                                            <p:cond delay="0"/>
                                          </p:stCondLst>
                                        </p:cTn>
                                        <p:tgtEl>
                                          <p:spTgt spid="15"/>
                                        </p:tgtEl>
                                        <p:attrNameLst>
                                          <p:attrName>style.visibility</p:attrName>
                                        </p:attrNameLst>
                                      </p:cBhvr>
                                      <p:to>
                                        <p:strVal val="visible"/>
                                      </p:to>
                                    </p:set>
                                  </p:childTnLst>
                                </p:cTn>
                              </p:par>
                              <p:par>
                                <p:cTn id="86" presetID="10" presetClass="exit" presetSubtype="0" fill="hold" grpId="3" nodeType="withEffect">
                                  <p:stCondLst>
                                    <p:cond delay="0"/>
                                  </p:stCondLst>
                                  <p:childTnLst>
                                    <p:animEffect transition="out" filter="fade">
                                      <p:cBhvr>
                                        <p:cTn id="87" dur="500"/>
                                        <p:tgtEl>
                                          <p:spTgt spid="16"/>
                                        </p:tgtEl>
                                      </p:cBhvr>
                                    </p:animEffect>
                                    <p:set>
                                      <p:cBhvr>
                                        <p:cTn id="88" dur="1" fill="hold">
                                          <p:stCondLst>
                                            <p:cond delay="499"/>
                                          </p:stCondLst>
                                        </p:cTn>
                                        <p:tgtEl>
                                          <p:spTgt spid="16"/>
                                        </p:tgtEl>
                                        <p:attrNameLst>
                                          <p:attrName>style.visibility</p:attrName>
                                        </p:attrNameLst>
                                      </p:cBhvr>
                                      <p:to>
                                        <p:strVal val="hidden"/>
                                      </p:to>
                                    </p:set>
                                  </p:childTnLst>
                                </p:cTn>
                              </p:par>
                              <p:par>
                                <p:cTn id="89" presetID="10" presetClass="entr" presetSubtype="0" fill="hold" grpId="0" nodeType="withEffect">
                                  <p:stCondLst>
                                    <p:cond delay="0"/>
                                  </p:stCondLst>
                                  <p:childTnLst>
                                    <p:set>
                                      <p:cBhvr>
                                        <p:cTn id="90" dur="1" fill="hold">
                                          <p:stCondLst>
                                            <p:cond delay="0"/>
                                          </p:stCondLst>
                                        </p:cTn>
                                        <p:tgtEl>
                                          <p:spTgt spid="30"/>
                                        </p:tgtEl>
                                        <p:attrNameLst>
                                          <p:attrName>style.visibility</p:attrName>
                                        </p:attrNameLst>
                                      </p:cBhvr>
                                      <p:to>
                                        <p:strVal val="visible"/>
                                      </p:to>
                                    </p:set>
                                    <p:animEffect transition="in" filter="fade">
                                      <p:cBhvr>
                                        <p:cTn id="91" dur="500"/>
                                        <p:tgtEl>
                                          <p:spTgt spid="30"/>
                                        </p:tgtEl>
                                      </p:cBhvr>
                                    </p:animEffect>
                                  </p:childTnLst>
                                </p:cTn>
                              </p:par>
                              <p:par>
                                <p:cTn id="92" presetID="56" presetClass="path" presetSubtype="0" repeatCount="2000" decel="100000" autoRev="1" fill="hold" grpId="0" nodeType="withEffect">
                                  <p:stCondLst>
                                    <p:cond delay="0"/>
                                  </p:stCondLst>
                                  <p:childTnLst>
                                    <p:animMotion origin="layout" path="M 4.58333E-6 1.48148E-6 L 0.59479 -0.50833 " pathEditMode="relative" rAng="0" ptsTypes="AA">
                                      <p:cBhvr>
                                        <p:cTn id="93" dur="1750" fill="hold"/>
                                        <p:tgtEl>
                                          <p:spTgt spid="26"/>
                                        </p:tgtEl>
                                        <p:attrNameLst>
                                          <p:attrName>ppt_x</p:attrName>
                                          <p:attrName>ppt_y</p:attrName>
                                        </p:attrNameLst>
                                      </p:cBhvr>
                                      <p:rCtr x="29740" y="-25417"/>
                                    </p:animMotion>
                                  </p:childTnLst>
                                </p:cTn>
                              </p:par>
                              <p:par>
                                <p:cTn id="94" presetID="56" presetClass="path" presetSubtype="0" repeatCount="2000" decel="100000" autoRev="1" fill="hold" grpId="0" nodeType="withEffect">
                                  <p:stCondLst>
                                    <p:cond delay="600"/>
                                  </p:stCondLst>
                                  <p:childTnLst>
                                    <p:animMotion origin="layout" path="M 0.11381 -0.01829 L 0.81407 -0.7081 " pathEditMode="relative" rAng="0" ptsTypes="AA">
                                      <p:cBhvr>
                                        <p:cTn id="95" dur="1750" fill="hold"/>
                                        <p:tgtEl>
                                          <p:spTgt spid="27"/>
                                        </p:tgtEl>
                                        <p:attrNameLst>
                                          <p:attrName>ppt_x</p:attrName>
                                          <p:attrName>ppt_y</p:attrName>
                                        </p:attrNameLst>
                                      </p:cBhvr>
                                      <p:rCtr x="35013" y="-34491"/>
                                    </p:animMotion>
                                  </p:childTnLst>
                                </p:cTn>
                              </p:par>
                              <p:par>
                                <p:cTn id="96" presetID="56" presetClass="path" presetSubtype="0" repeatCount="2000" decel="100000" autoRev="1" fill="hold" grpId="0" nodeType="withEffect">
                                  <p:stCondLst>
                                    <p:cond delay="700"/>
                                  </p:stCondLst>
                                  <p:childTnLst>
                                    <p:animMotion origin="layout" path="M 1.25E-6 0 L 0.90859 -0.79653 " pathEditMode="relative" rAng="0" ptsTypes="AA">
                                      <p:cBhvr>
                                        <p:cTn id="97" dur="1750" fill="hold"/>
                                        <p:tgtEl>
                                          <p:spTgt spid="28"/>
                                        </p:tgtEl>
                                        <p:attrNameLst>
                                          <p:attrName>ppt_x</p:attrName>
                                          <p:attrName>ppt_y</p:attrName>
                                        </p:attrNameLst>
                                      </p:cBhvr>
                                      <p:rCtr x="45430" y="-39838"/>
                                    </p:animMotion>
                                  </p:childTnLst>
                                </p:cTn>
                              </p:par>
                              <p:par>
                                <p:cTn id="98" presetID="56" presetClass="path" presetSubtype="0" repeatCount="2000" decel="100000" autoRev="1" fill="hold" grpId="0" nodeType="withEffect">
                                  <p:stCondLst>
                                    <p:cond delay="1000"/>
                                  </p:stCondLst>
                                  <p:childTnLst>
                                    <p:animMotion origin="layout" path="M 4.58333E-6 2.59259E-6 L 0.78424 -0.67385 " pathEditMode="relative" rAng="0" ptsTypes="AA">
                                      <p:cBhvr>
                                        <p:cTn id="99" dur="1750" fill="hold"/>
                                        <p:tgtEl>
                                          <p:spTgt spid="29"/>
                                        </p:tgtEl>
                                        <p:attrNameLst>
                                          <p:attrName>ppt_x</p:attrName>
                                          <p:attrName>ppt_y</p:attrName>
                                        </p:attrNameLst>
                                      </p:cBhvr>
                                      <p:rCtr x="39206" y="-33704"/>
                                    </p:animMotion>
                                  </p:childTnLst>
                                </p:cTn>
                              </p:par>
                              <p:par>
                                <p:cTn id="100" presetID="56" presetClass="path" presetSubtype="0" repeatCount="2000" decel="100000" autoRev="1" fill="hold" grpId="0" nodeType="withEffect">
                                  <p:stCondLst>
                                    <p:cond delay="1500"/>
                                  </p:stCondLst>
                                  <p:childTnLst>
                                    <p:animMotion origin="layout" path="M 4.58333E-6 7.40741E-7 L 0.43971 -0.3713 " pathEditMode="relative" rAng="0" ptsTypes="AA">
                                      <p:cBhvr>
                                        <p:cTn id="101" dur="1750" fill="hold"/>
                                        <p:tgtEl>
                                          <p:spTgt spid="31"/>
                                        </p:tgtEl>
                                        <p:attrNameLst>
                                          <p:attrName>ppt_x</p:attrName>
                                          <p:attrName>ppt_y</p:attrName>
                                        </p:attrNameLst>
                                      </p:cBhvr>
                                      <p:rCtr x="21979" y="-18565"/>
                                    </p:animMotion>
                                  </p:childTnLst>
                                </p:cTn>
                              </p:par>
                              <p:par>
                                <p:cTn id="102" presetID="56" presetClass="path" presetSubtype="0" repeatCount="2000" decel="100000" autoRev="1" fill="hold" grpId="0" nodeType="withEffect">
                                  <p:stCondLst>
                                    <p:cond delay="300"/>
                                  </p:stCondLst>
                                  <p:childTnLst>
                                    <p:animMotion origin="layout" path="M -2.91667E-6 -4.44444E-6 L 0.59479 -0.71319 " pathEditMode="relative" rAng="0" ptsTypes="AA">
                                      <p:cBhvr>
                                        <p:cTn id="103" dur="1750" fill="hold"/>
                                        <p:tgtEl>
                                          <p:spTgt spid="32"/>
                                        </p:tgtEl>
                                        <p:attrNameLst>
                                          <p:attrName>ppt_x</p:attrName>
                                          <p:attrName>ppt_y</p:attrName>
                                        </p:attrNameLst>
                                      </p:cBhvr>
                                      <p:rCtr x="29740" y="-35671"/>
                                    </p:animMotion>
                                  </p:childTnLst>
                                </p:cTn>
                              </p:par>
                              <p:par>
                                <p:cTn id="104" presetID="56" presetClass="path" presetSubtype="0" repeatCount="2000" decel="100000" autoRev="1" fill="hold" grpId="0" nodeType="withEffect">
                                  <p:stCondLst>
                                    <p:cond delay="600"/>
                                  </p:stCondLst>
                                  <p:childTnLst>
                                    <p:animMotion origin="layout" path="M -0.00495 0.0118 L 0.71654 -0.71783 " pathEditMode="relative" rAng="0" ptsTypes="AA">
                                      <p:cBhvr>
                                        <p:cTn id="105" dur="1750" fill="hold"/>
                                        <p:tgtEl>
                                          <p:spTgt spid="33"/>
                                        </p:tgtEl>
                                        <p:attrNameLst>
                                          <p:attrName>ppt_x</p:attrName>
                                          <p:attrName>ppt_y</p:attrName>
                                        </p:attrNameLst>
                                      </p:cBhvr>
                                      <p:rCtr x="36068" y="-36481"/>
                                    </p:animMotion>
                                  </p:childTnLst>
                                </p:cTn>
                              </p:par>
                              <p:par>
                                <p:cTn id="106" presetID="56" presetClass="path" presetSubtype="0" repeatCount="2000" decel="100000" autoRev="1" fill="hold" grpId="0" nodeType="withEffect">
                                  <p:stCondLst>
                                    <p:cond delay="0"/>
                                  </p:stCondLst>
                                  <p:childTnLst>
                                    <p:animMotion origin="layout" path="M 2.5E-6 -3.7037E-7 L 0.49778 -0.4794 " pathEditMode="relative" rAng="0" ptsTypes="AA">
                                      <p:cBhvr>
                                        <p:cTn id="107" dur="1750" fill="hold"/>
                                        <p:tgtEl>
                                          <p:spTgt spid="34"/>
                                        </p:tgtEl>
                                        <p:attrNameLst>
                                          <p:attrName>ppt_x</p:attrName>
                                          <p:attrName>ppt_y</p:attrName>
                                        </p:attrNameLst>
                                      </p:cBhvr>
                                      <p:rCtr x="24883" y="-23958"/>
                                    </p:animMotion>
                                  </p:childTnLst>
                                </p:cTn>
                              </p:par>
                              <p:par>
                                <p:cTn id="108" presetID="56" presetClass="path" presetSubtype="0" repeatCount="2000" decel="100000" autoRev="1" fill="hold" grpId="0" nodeType="withEffect">
                                  <p:stCondLst>
                                    <p:cond delay="900"/>
                                  </p:stCondLst>
                                  <p:childTnLst>
                                    <p:animMotion origin="layout" path="M 1.25E-6 1.85185E-6 L 0.50404 -0.475 " pathEditMode="relative" rAng="0" ptsTypes="AA">
                                      <p:cBhvr>
                                        <p:cTn id="109" dur="1750" fill="hold"/>
                                        <p:tgtEl>
                                          <p:spTgt spid="35"/>
                                        </p:tgtEl>
                                        <p:attrNameLst>
                                          <p:attrName>ppt_x</p:attrName>
                                          <p:attrName>ppt_y</p:attrName>
                                        </p:attrNameLst>
                                      </p:cBhvr>
                                      <p:rCtr x="25195" y="-23750"/>
                                    </p:animMotion>
                                  </p:childTnLst>
                                </p:cTn>
                              </p:par>
                              <p:par>
                                <p:cTn id="110" presetID="56" presetClass="path" presetSubtype="0" repeatCount="2000" decel="100000" autoRev="1" fill="hold" grpId="0" nodeType="withEffect">
                                  <p:stCondLst>
                                    <p:cond delay="0"/>
                                  </p:stCondLst>
                                  <p:childTnLst>
                                    <p:animMotion origin="layout" path="M -0.00234 -0.04398 L 0.36263 -0.36296 " pathEditMode="relative" rAng="0" ptsTypes="AA">
                                      <p:cBhvr>
                                        <p:cTn id="111" dur="1750" fill="hold"/>
                                        <p:tgtEl>
                                          <p:spTgt spid="36"/>
                                        </p:tgtEl>
                                        <p:attrNameLst>
                                          <p:attrName>ppt_x</p:attrName>
                                          <p:attrName>ppt_y</p:attrName>
                                        </p:attrNameLst>
                                      </p:cBhvr>
                                      <p:rCtr x="18255" y="-15949"/>
                                    </p:animMotion>
                                  </p:childTnLst>
                                </p:cTn>
                              </p:par>
                              <p:par>
                                <p:cTn id="112" presetID="56" presetClass="path" presetSubtype="0" repeatCount="2000" decel="100000" autoRev="1" fill="hold" grpId="0" nodeType="withEffect">
                                  <p:stCondLst>
                                    <p:cond delay="400"/>
                                  </p:stCondLst>
                                  <p:childTnLst>
                                    <p:animMotion origin="layout" path="M -1.875E-6 3.7037E-6 L 0.59479 -0.50834 " pathEditMode="relative" rAng="0" ptsTypes="AA">
                                      <p:cBhvr>
                                        <p:cTn id="113" dur="1750" spd="-100000" fill="hold"/>
                                        <p:tgtEl>
                                          <p:spTgt spid="37"/>
                                        </p:tgtEl>
                                        <p:attrNameLst>
                                          <p:attrName>ppt_x</p:attrName>
                                          <p:attrName>ppt_y</p:attrName>
                                        </p:attrNameLst>
                                      </p:cBhvr>
                                      <p:rCtr x="29740" y="-25417"/>
                                    </p:animMotion>
                                  </p:childTnLst>
                                </p:cTn>
                              </p:par>
                              <p:par>
                                <p:cTn id="114" presetID="56" presetClass="path" presetSubtype="0" repeatCount="2000" decel="100000" autoRev="1" fill="hold" grpId="0" nodeType="withEffect">
                                  <p:stCondLst>
                                    <p:cond delay="800"/>
                                  </p:stCondLst>
                                  <p:childTnLst>
                                    <p:animMotion origin="layout" path="M 0.1138 -0.01829 L 0.75508 -0.61922 " pathEditMode="relative" rAng="0" ptsTypes="AA">
                                      <p:cBhvr>
                                        <p:cTn id="115" dur="1750" spd="-100000" fill="hold"/>
                                        <p:tgtEl>
                                          <p:spTgt spid="38"/>
                                        </p:tgtEl>
                                        <p:attrNameLst>
                                          <p:attrName>ppt_x</p:attrName>
                                          <p:attrName>ppt_y</p:attrName>
                                        </p:attrNameLst>
                                      </p:cBhvr>
                                      <p:rCtr x="32057" y="-30046"/>
                                    </p:animMotion>
                                  </p:childTnLst>
                                </p:cTn>
                              </p:par>
                              <p:par>
                                <p:cTn id="116" presetID="56" presetClass="path" presetSubtype="0" repeatCount="2000" decel="100000" autoRev="1" fill="hold" grpId="0" nodeType="withEffect">
                                  <p:stCondLst>
                                    <p:cond delay="1100"/>
                                  </p:stCondLst>
                                  <p:childTnLst>
                                    <p:animMotion origin="layout" path="M 4.79167E-6 2.22222E-6 L 0.73072 -0.62408 " pathEditMode="relative" rAng="0" ptsTypes="AA">
                                      <p:cBhvr>
                                        <p:cTn id="117" dur="1750" spd="-100000" fill="hold"/>
                                        <p:tgtEl>
                                          <p:spTgt spid="39"/>
                                        </p:tgtEl>
                                        <p:attrNameLst>
                                          <p:attrName>ppt_x</p:attrName>
                                          <p:attrName>ppt_y</p:attrName>
                                        </p:attrNameLst>
                                      </p:cBhvr>
                                      <p:rCtr x="36536" y="-31204"/>
                                    </p:animMotion>
                                  </p:childTnLst>
                                </p:cTn>
                              </p:par>
                              <p:par>
                                <p:cTn id="118" presetID="56" presetClass="path" presetSubtype="0" repeatCount="2000" decel="100000" autoRev="1" fill="hold" grpId="0" nodeType="withEffect">
                                  <p:stCondLst>
                                    <p:cond delay="0"/>
                                  </p:stCondLst>
                                  <p:childTnLst>
                                    <p:animMotion origin="layout" path="M -1.875E-6 4.81481E-6 L 0.78425 -0.67385 " pathEditMode="relative" rAng="0" ptsTypes="AA">
                                      <p:cBhvr>
                                        <p:cTn id="119" dur="1750" spd="-100000" fill="hold"/>
                                        <p:tgtEl>
                                          <p:spTgt spid="40"/>
                                        </p:tgtEl>
                                        <p:attrNameLst>
                                          <p:attrName>ppt_x</p:attrName>
                                          <p:attrName>ppt_y</p:attrName>
                                        </p:attrNameLst>
                                      </p:cBhvr>
                                      <p:rCtr x="39206" y="-33704"/>
                                    </p:animMotion>
                                  </p:childTnLst>
                                </p:cTn>
                              </p:par>
                              <p:par>
                                <p:cTn id="120" presetID="56" presetClass="path" presetSubtype="0" repeatCount="2000" decel="100000" autoRev="1" fill="hold" grpId="0" nodeType="withEffect">
                                  <p:stCondLst>
                                    <p:cond delay="300"/>
                                  </p:stCondLst>
                                  <p:childTnLst>
                                    <p:animMotion origin="layout" path="M -2.08333E-6 2.96296E-6 L 0.67995 -0.5831 " pathEditMode="relative" rAng="0" ptsTypes="AA">
                                      <p:cBhvr>
                                        <p:cTn id="121" dur="1750" spd="-100000" fill="hold"/>
                                        <p:tgtEl>
                                          <p:spTgt spid="41"/>
                                        </p:tgtEl>
                                        <p:attrNameLst>
                                          <p:attrName>ppt_x</p:attrName>
                                          <p:attrName>ppt_y</p:attrName>
                                        </p:attrNameLst>
                                      </p:cBhvr>
                                      <p:rCtr x="33997" y="-29167"/>
                                    </p:animMotion>
                                  </p:childTnLst>
                                </p:cTn>
                              </p:par>
                              <p:par>
                                <p:cTn id="122" presetID="56" presetClass="path" presetSubtype="0" repeatCount="2000" decel="100000" autoRev="1" fill="hold" grpId="0" nodeType="withEffect">
                                  <p:stCondLst>
                                    <p:cond delay="900"/>
                                  </p:stCondLst>
                                  <p:childTnLst>
                                    <p:animMotion origin="layout" path="M 6.25E-7 -2.22222E-6 L 0.59479 -0.71319 " pathEditMode="relative" rAng="0" ptsTypes="AA">
                                      <p:cBhvr>
                                        <p:cTn id="123" dur="1750" spd="-100000" fill="hold"/>
                                        <p:tgtEl>
                                          <p:spTgt spid="42"/>
                                        </p:tgtEl>
                                        <p:attrNameLst>
                                          <p:attrName>ppt_x</p:attrName>
                                          <p:attrName>ppt_y</p:attrName>
                                        </p:attrNameLst>
                                      </p:cBhvr>
                                      <p:rCtr x="29740" y="-35671"/>
                                    </p:animMotion>
                                  </p:childTnLst>
                                </p:cTn>
                              </p:par>
                              <p:par>
                                <p:cTn id="124" presetID="56" presetClass="path" presetSubtype="0" repeatCount="2000" decel="100000" autoRev="1" fill="hold" grpId="0" nodeType="withEffect">
                                  <p:stCondLst>
                                    <p:cond delay="400"/>
                                  </p:stCondLst>
                                  <p:childTnLst>
                                    <p:animMotion origin="layout" path="M -0.00495 0.01181 L 0.55507 -0.55671 " pathEditMode="relative" rAng="0" ptsTypes="AA">
                                      <p:cBhvr>
                                        <p:cTn id="125" dur="1750" spd="-100000" fill="hold"/>
                                        <p:tgtEl>
                                          <p:spTgt spid="43"/>
                                        </p:tgtEl>
                                        <p:attrNameLst>
                                          <p:attrName>ppt_x</p:attrName>
                                          <p:attrName>ppt_y</p:attrName>
                                        </p:attrNameLst>
                                      </p:cBhvr>
                                      <p:rCtr x="27995" y="-28426"/>
                                    </p:animMotion>
                                  </p:childTnLst>
                                </p:cTn>
                              </p:par>
                              <p:par>
                                <p:cTn id="126" presetID="56" presetClass="path" presetSubtype="0" repeatCount="2000" decel="100000" autoRev="1" fill="hold" grpId="0" nodeType="withEffect">
                                  <p:stCondLst>
                                    <p:cond delay="700"/>
                                  </p:stCondLst>
                                  <p:childTnLst>
                                    <p:animMotion origin="layout" path="M -0.02865 0.05046 L 0.50026 -0.71644 " pathEditMode="relative" rAng="0" ptsTypes="AA">
                                      <p:cBhvr>
                                        <p:cTn id="127" dur="1750" spd="-100000" fill="hold"/>
                                        <p:tgtEl>
                                          <p:spTgt spid="44"/>
                                        </p:tgtEl>
                                        <p:attrNameLst>
                                          <p:attrName>ppt_x</p:attrName>
                                          <p:attrName>ppt_y</p:attrName>
                                        </p:attrNameLst>
                                      </p:cBhvr>
                                      <p:rCtr x="26445" y="-38356"/>
                                    </p:animMotion>
                                  </p:childTnLst>
                                </p:cTn>
                              </p:par>
                              <p:par>
                                <p:cTn id="128" presetID="56" presetClass="path" presetSubtype="0" repeatCount="2000" decel="100000" autoRev="1" fill="hold" grpId="0" nodeType="withEffect">
                                  <p:stCondLst>
                                    <p:cond delay="1300"/>
                                  </p:stCondLst>
                                  <p:childTnLst>
                                    <p:animMotion origin="layout" path="M 4.58333E-6 4.07407E-6 L 0.65963 -0.82662 " pathEditMode="relative" rAng="0" ptsTypes="AA">
                                      <p:cBhvr>
                                        <p:cTn id="129" dur="1750" spd="-100000" fill="hold"/>
                                        <p:tgtEl>
                                          <p:spTgt spid="45"/>
                                        </p:tgtEl>
                                        <p:attrNameLst>
                                          <p:attrName>ppt_x</p:attrName>
                                          <p:attrName>ppt_y</p:attrName>
                                        </p:attrNameLst>
                                      </p:cBhvr>
                                      <p:rCtr x="32982" y="-41343"/>
                                    </p:animMotion>
                                  </p:childTnLst>
                                </p:cTn>
                              </p:par>
                              <p:par>
                                <p:cTn id="130" presetID="56" presetClass="path" presetSubtype="0" repeatCount="2000" decel="100000" autoRev="1" fill="hold" grpId="0" nodeType="withEffect">
                                  <p:stCondLst>
                                    <p:cond delay="0"/>
                                  </p:stCondLst>
                                  <p:childTnLst>
                                    <p:animMotion origin="layout" path="M -0.00234 -0.04398 L 0.73542 -0.80347 " pathEditMode="relative" rAng="0" ptsTypes="AA">
                                      <p:cBhvr>
                                        <p:cTn id="131" dur="1750" spd="-100000" fill="hold"/>
                                        <p:tgtEl>
                                          <p:spTgt spid="46"/>
                                        </p:tgtEl>
                                        <p:attrNameLst>
                                          <p:attrName>ppt_x</p:attrName>
                                          <p:attrName>ppt_y</p:attrName>
                                        </p:attrNameLst>
                                      </p:cBhvr>
                                      <p:rCtr x="36888" y="-37986"/>
                                    </p:animMotion>
                                  </p:childTnLst>
                                </p:cTn>
                              </p:par>
                              <p:par>
                                <p:cTn id="132" presetID="2" presetClass="entr" presetSubtype="4" fill="hold" nodeType="withEffect">
                                  <p:stCondLst>
                                    <p:cond delay="0"/>
                                  </p:stCondLst>
                                  <p:childTnLst>
                                    <p:set>
                                      <p:cBhvr>
                                        <p:cTn id="133" dur="1" fill="hold">
                                          <p:stCondLst>
                                            <p:cond delay="0"/>
                                          </p:stCondLst>
                                        </p:cTn>
                                        <p:tgtEl>
                                          <p:spTgt spid="47"/>
                                        </p:tgtEl>
                                        <p:attrNameLst>
                                          <p:attrName>style.visibility</p:attrName>
                                        </p:attrNameLst>
                                      </p:cBhvr>
                                      <p:to>
                                        <p:strVal val="visible"/>
                                      </p:to>
                                    </p:set>
                                    <p:anim calcmode="lin" valueType="num">
                                      <p:cBhvr additive="base">
                                        <p:cTn id="134" dur="500" fill="hold"/>
                                        <p:tgtEl>
                                          <p:spTgt spid="47"/>
                                        </p:tgtEl>
                                        <p:attrNameLst>
                                          <p:attrName>ppt_x</p:attrName>
                                        </p:attrNameLst>
                                      </p:cBhvr>
                                      <p:tavLst>
                                        <p:tav tm="0">
                                          <p:val>
                                            <p:strVal val="#ppt_x"/>
                                          </p:val>
                                        </p:tav>
                                        <p:tav tm="100000">
                                          <p:val>
                                            <p:strVal val="#ppt_x"/>
                                          </p:val>
                                        </p:tav>
                                      </p:tavLst>
                                    </p:anim>
                                    <p:anim calcmode="lin" valueType="num">
                                      <p:cBhvr additive="base">
                                        <p:cTn id="135"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6" grpId="1" animBg="1"/>
      <p:bldP spid="16" grpId="2" animBg="1"/>
      <p:bldP spid="16" grpId="3" animBg="1"/>
      <p:bldP spid="17" grpId="0" animBg="1"/>
      <p:bldP spid="17" grpId="1" animBg="1"/>
      <p:bldP spid="17" grpId="2"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30" grpId="0"/>
      <p:bldP spid="26" grpId="0" animBg="1"/>
      <p:bldP spid="27" grpId="0" animBg="1"/>
      <p:bldP spid="28" grpId="0" animBg="1"/>
      <p:bldP spid="29"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3252487" y="4738092"/>
            <a:ext cx="5474824" cy="1279446"/>
          </a:xfrm>
          <a:prstGeom prst="roundRect">
            <a:avLst>
              <a:gd name="adj" fmla="val 23381"/>
            </a:avLst>
          </a:prstGeom>
          <a:solidFill>
            <a:srgbClr val="000711">
              <a:alpha val="56000"/>
            </a:srgbClr>
          </a:solidFill>
        </p:spPr>
        <p:txBody>
          <a:bodyPr wrap="square" anchor="ctr">
            <a:spAutoFit/>
          </a:bodyPr>
          <a:lstStyle/>
          <a:p>
            <a:pPr algn="ctr"/>
            <a:r>
              <a:rPr lang="zh-CN" altLang="en-US" sz="66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  </a:t>
            </a:r>
            <a:r>
              <a:rPr lang="zh-CN" altLang="en-US" sz="6600" b="1"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项目介绍</a:t>
            </a:r>
            <a:endParaRPr lang="zh-CN" altLang="en-US" sz="66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pic>
        <p:nvPicPr>
          <p:cNvPr id="51" name="图片 50"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85873"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图片 51"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08060" y="2460625"/>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图片 52"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30248"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图片 53"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8842158"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图片 54"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8564345" y="2466350"/>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图片 55"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8286533"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p:cNvPicPr>
            <a:picLocks noChangeAspect="1"/>
          </p:cNvPicPr>
          <p:nvPr/>
        </p:nvPicPr>
        <p:blipFill>
          <a:blip r:embed="rId6" cstate="print"/>
          <a:stretch>
            <a:fillRect/>
          </a:stretch>
        </p:blipFill>
        <p:spPr>
          <a:xfrm>
            <a:off x="-4101109" y="1534507"/>
            <a:ext cx="3718882" cy="3712786"/>
          </a:xfrm>
          <a:prstGeom prst="rect">
            <a:avLst/>
          </a:prstGeom>
        </p:spPr>
      </p:pic>
      <p:pic>
        <p:nvPicPr>
          <p:cNvPr id="3" name="图片 2"/>
          <p:cNvPicPr>
            <a:picLocks noChangeAspect="1"/>
          </p:cNvPicPr>
          <p:nvPr/>
        </p:nvPicPr>
        <p:blipFill>
          <a:blip r:embed="rId7" cstate="print"/>
          <a:stretch>
            <a:fillRect/>
          </a:stretch>
        </p:blipFill>
        <p:spPr>
          <a:xfrm>
            <a:off x="12645797" y="1534507"/>
            <a:ext cx="3712786" cy="3712786"/>
          </a:xfrm>
          <a:prstGeom prst="rect">
            <a:avLst/>
          </a:prstGeom>
        </p:spPr>
      </p:pic>
      <p:grpSp>
        <p:nvGrpSpPr>
          <p:cNvPr id="4" name="组合 3"/>
          <p:cNvGrpSpPr/>
          <p:nvPr/>
        </p:nvGrpSpPr>
        <p:grpSpPr>
          <a:xfrm>
            <a:off x="4424363" y="1649412"/>
            <a:ext cx="2927350" cy="2127251"/>
            <a:chOff x="4424363" y="1649412"/>
            <a:chExt cx="2927350" cy="2127251"/>
          </a:xfrm>
        </p:grpSpPr>
        <p:grpSp>
          <p:nvGrpSpPr>
            <p:cNvPr id="12" name="组合 11"/>
            <p:cNvGrpSpPr/>
            <p:nvPr/>
          </p:nvGrpSpPr>
          <p:grpSpPr>
            <a:xfrm>
              <a:off x="4424363" y="1649412"/>
              <a:ext cx="1558925" cy="2127251"/>
              <a:chOff x="4424363" y="1649412"/>
              <a:chExt cx="1558925" cy="2127251"/>
            </a:xfrm>
          </p:grpSpPr>
          <p:sp>
            <p:nvSpPr>
              <p:cNvPr id="13" name="Freeform 22"/>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3"/>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4"/>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5"/>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6"/>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Oval 28"/>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Oval 29"/>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30"/>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31"/>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32"/>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33"/>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 name="组合 26"/>
            <p:cNvGrpSpPr/>
            <p:nvPr/>
          </p:nvGrpSpPr>
          <p:grpSpPr>
            <a:xfrm>
              <a:off x="6510338" y="1671638"/>
              <a:ext cx="841375" cy="2081213"/>
              <a:chOff x="6510338" y="1671638"/>
              <a:chExt cx="841375" cy="2081213"/>
            </a:xfrm>
          </p:grpSpPr>
          <p:sp>
            <p:nvSpPr>
              <p:cNvPr id="28" name="Freeform 37"/>
              <p:cNvSpPr/>
              <p:nvPr/>
            </p:nvSpPr>
            <p:spPr bwMode="auto">
              <a:xfrm>
                <a:off x="7280276" y="1706563"/>
                <a:ext cx="23813" cy="2011363"/>
              </a:xfrm>
              <a:custGeom>
                <a:avLst/>
                <a:gdLst>
                  <a:gd name="T0" fmla="*/ 1 w 2"/>
                  <a:gd name="T1" fmla="*/ 174 h 174"/>
                  <a:gd name="T2" fmla="*/ 0 w 2"/>
                  <a:gd name="T3" fmla="*/ 173 h 174"/>
                  <a:gd name="T4" fmla="*/ 0 w 2"/>
                  <a:gd name="T5" fmla="*/ 1 h 174"/>
                  <a:gd name="T6" fmla="*/ 1 w 2"/>
                  <a:gd name="T7" fmla="*/ 0 h 174"/>
                  <a:gd name="T8" fmla="*/ 2 w 2"/>
                  <a:gd name="T9" fmla="*/ 1 h 174"/>
                  <a:gd name="T10" fmla="*/ 2 w 2"/>
                  <a:gd name="T11" fmla="*/ 173 h 174"/>
                  <a:gd name="T12" fmla="*/ 1 w 2"/>
                  <a:gd name="T13" fmla="*/ 174 h 174"/>
                </a:gdLst>
                <a:ahLst/>
                <a:cxnLst>
                  <a:cxn ang="0">
                    <a:pos x="T0" y="T1"/>
                  </a:cxn>
                  <a:cxn ang="0">
                    <a:pos x="T2" y="T3"/>
                  </a:cxn>
                  <a:cxn ang="0">
                    <a:pos x="T4" y="T5"/>
                  </a:cxn>
                  <a:cxn ang="0">
                    <a:pos x="T6" y="T7"/>
                  </a:cxn>
                  <a:cxn ang="0">
                    <a:pos x="T8" y="T9"/>
                  </a:cxn>
                  <a:cxn ang="0">
                    <a:pos x="T10" y="T11"/>
                  </a:cxn>
                  <a:cxn ang="0">
                    <a:pos x="T12" y="T13"/>
                  </a:cxn>
                </a:cxnLst>
                <a:rect l="0" t="0" r="r" b="b"/>
                <a:pathLst>
                  <a:path w="2" h="174">
                    <a:moveTo>
                      <a:pt x="1" y="174"/>
                    </a:moveTo>
                    <a:cubicBezTo>
                      <a:pt x="0" y="174"/>
                      <a:pt x="0" y="174"/>
                      <a:pt x="0" y="173"/>
                    </a:cubicBezTo>
                    <a:cubicBezTo>
                      <a:pt x="0" y="1"/>
                      <a:pt x="0" y="1"/>
                      <a:pt x="0" y="1"/>
                    </a:cubicBezTo>
                    <a:cubicBezTo>
                      <a:pt x="0" y="0"/>
                      <a:pt x="0" y="0"/>
                      <a:pt x="1" y="0"/>
                    </a:cubicBezTo>
                    <a:cubicBezTo>
                      <a:pt x="1" y="0"/>
                      <a:pt x="2" y="0"/>
                      <a:pt x="2" y="1"/>
                    </a:cubicBezTo>
                    <a:cubicBezTo>
                      <a:pt x="2" y="173"/>
                      <a:pt x="2" y="173"/>
                      <a:pt x="2" y="173"/>
                    </a:cubicBezTo>
                    <a:cubicBezTo>
                      <a:pt x="2" y="174"/>
                      <a:pt x="1" y="174"/>
                      <a:pt x="1" y="17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38"/>
              <p:cNvSpPr/>
              <p:nvPr/>
            </p:nvSpPr>
            <p:spPr bwMode="auto">
              <a:xfrm>
                <a:off x="6900863" y="1706563"/>
                <a:ext cx="403225" cy="369888"/>
              </a:xfrm>
              <a:custGeom>
                <a:avLst/>
                <a:gdLst>
                  <a:gd name="T0" fmla="*/ 1 w 34"/>
                  <a:gd name="T1" fmla="*/ 32 h 32"/>
                  <a:gd name="T2" fmla="*/ 0 w 34"/>
                  <a:gd name="T3" fmla="*/ 32 h 32"/>
                  <a:gd name="T4" fmla="*/ 0 w 34"/>
                  <a:gd name="T5" fmla="*/ 31 h 32"/>
                  <a:gd name="T6" fmla="*/ 32 w 34"/>
                  <a:gd name="T7" fmla="*/ 0 h 32"/>
                  <a:gd name="T8" fmla="*/ 33 w 34"/>
                  <a:gd name="T9" fmla="*/ 0 h 32"/>
                  <a:gd name="T10" fmla="*/ 33 w 34"/>
                  <a:gd name="T11" fmla="*/ 2 h 32"/>
                  <a:gd name="T12" fmla="*/ 1 w 34"/>
                  <a:gd name="T13" fmla="*/ 32 h 32"/>
                  <a:gd name="T14" fmla="*/ 1 w 34"/>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32">
                    <a:moveTo>
                      <a:pt x="1" y="32"/>
                    </a:moveTo>
                    <a:cubicBezTo>
                      <a:pt x="0" y="32"/>
                      <a:pt x="0" y="32"/>
                      <a:pt x="0" y="32"/>
                    </a:cubicBezTo>
                    <a:cubicBezTo>
                      <a:pt x="0" y="32"/>
                      <a:pt x="0" y="31"/>
                      <a:pt x="0" y="31"/>
                    </a:cubicBezTo>
                    <a:cubicBezTo>
                      <a:pt x="32" y="0"/>
                      <a:pt x="32" y="0"/>
                      <a:pt x="32" y="0"/>
                    </a:cubicBezTo>
                    <a:cubicBezTo>
                      <a:pt x="32" y="0"/>
                      <a:pt x="33" y="0"/>
                      <a:pt x="33" y="0"/>
                    </a:cubicBezTo>
                    <a:cubicBezTo>
                      <a:pt x="34" y="1"/>
                      <a:pt x="34" y="1"/>
                      <a:pt x="33" y="2"/>
                    </a:cubicBezTo>
                    <a:cubicBezTo>
                      <a:pt x="1" y="32"/>
                      <a:pt x="1" y="32"/>
                      <a:pt x="1" y="32"/>
                    </a:cubicBezTo>
                    <a:cubicBezTo>
                      <a:pt x="1" y="32"/>
                      <a:pt x="1" y="32"/>
                      <a:pt x="1" y="3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39"/>
              <p:cNvSpPr/>
              <p:nvPr/>
            </p:nvSpPr>
            <p:spPr bwMode="auto">
              <a:xfrm>
                <a:off x="6534151" y="1706563"/>
                <a:ext cx="390525" cy="369888"/>
              </a:xfrm>
              <a:custGeom>
                <a:avLst/>
                <a:gdLst>
                  <a:gd name="T0" fmla="*/ 32 w 33"/>
                  <a:gd name="T1" fmla="*/ 32 h 32"/>
                  <a:gd name="T2" fmla="*/ 31 w 33"/>
                  <a:gd name="T3" fmla="*/ 32 h 32"/>
                  <a:gd name="T4" fmla="*/ 1 w 33"/>
                  <a:gd name="T5" fmla="*/ 2 h 32"/>
                  <a:gd name="T6" fmla="*/ 1 w 33"/>
                  <a:gd name="T7" fmla="*/ 0 h 32"/>
                  <a:gd name="T8" fmla="*/ 2 w 33"/>
                  <a:gd name="T9" fmla="*/ 0 h 32"/>
                  <a:gd name="T10" fmla="*/ 32 w 33"/>
                  <a:gd name="T11" fmla="*/ 31 h 32"/>
                  <a:gd name="T12" fmla="*/ 32 w 33"/>
                  <a:gd name="T13" fmla="*/ 32 h 32"/>
                  <a:gd name="T14" fmla="*/ 32 w 33"/>
                  <a:gd name="T15" fmla="*/ 32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32">
                    <a:moveTo>
                      <a:pt x="32" y="32"/>
                    </a:moveTo>
                    <a:cubicBezTo>
                      <a:pt x="31" y="32"/>
                      <a:pt x="31" y="32"/>
                      <a:pt x="31" y="32"/>
                    </a:cubicBezTo>
                    <a:cubicBezTo>
                      <a:pt x="1" y="2"/>
                      <a:pt x="1" y="2"/>
                      <a:pt x="1" y="2"/>
                    </a:cubicBezTo>
                    <a:cubicBezTo>
                      <a:pt x="0" y="1"/>
                      <a:pt x="0" y="1"/>
                      <a:pt x="1" y="0"/>
                    </a:cubicBezTo>
                    <a:cubicBezTo>
                      <a:pt x="1" y="0"/>
                      <a:pt x="2" y="0"/>
                      <a:pt x="2" y="0"/>
                    </a:cubicBezTo>
                    <a:cubicBezTo>
                      <a:pt x="32" y="31"/>
                      <a:pt x="32" y="31"/>
                      <a:pt x="32" y="31"/>
                    </a:cubicBezTo>
                    <a:cubicBezTo>
                      <a:pt x="33" y="31"/>
                      <a:pt x="33" y="32"/>
                      <a:pt x="32" y="32"/>
                    </a:cubicBezTo>
                    <a:cubicBezTo>
                      <a:pt x="32" y="32"/>
                      <a:pt x="32" y="32"/>
                      <a:pt x="32" y="3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40"/>
              <p:cNvSpPr/>
              <p:nvPr/>
            </p:nvSpPr>
            <p:spPr bwMode="auto">
              <a:xfrm>
                <a:off x="6900863" y="1706563"/>
                <a:ext cx="403225" cy="2011363"/>
              </a:xfrm>
              <a:custGeom>
                <a:avLst/>
                <a:gdLst>
                  <a:gd name="T0" fmla="*/ 1 w 34"/>
                  <a:gd name="T1" fmla="*/ 174 h 174"/>
                  <a:gd name="T2" fmla="*/ 0 w 34"/>
                  <a:gd name="T3" fmla="*/ 174 h 174"/>
                  <a:gd name="T4" fmla="*/ 0 w 34"/>
                  <a:gd name="T5" fmla="*/ 173 h 174"/>
                  <a:gd name="T6" fmla="*/ 32 w 34"/>
                  <a:gd name="T7" fmla="*/ 1 h 174"/>
                  <a:gd name="T8" fmla="*/ 33 w 34"/>
                  <a:gd name="T9" fmla="*/ 0 h 174"/>
                  <a:gd name="T10" fmla="*/ 34 w 34"/>
                  <a:gd name="T11" fmla="*/ 1 h 174"/>
                  <a:gd name="T12" fmla="*/ 1 w 34"/>
                  <a:gd name="T13" fmla="*/ 173 h 174"/>
                  <a:gd name="T14" fmla="*/ 1 w 34"/>
                  <a:gd name="T15" fmla="*/ 174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74">
                    <a:moveTo>
                      <a:pt x="1" y="174"/>
                    </a:moveTo>
                    <a:cubicBezTo>
                      <a:pt x="0" y="174"/>
                      <a:pt x="0" y="174"/>
                      <a:pt x="0" y="174"/>
                    </a:cubicBezTo>
                    <a:cubicBezTo>
                      <a:pt x="0" y="174"/>
                      <a:pt x="0" y="173"/>
                      <a:pt x="0" y="173"/>
                    </a:cubicBezTo>
                    <a:cubicBezTo>
                      <a:pt x="32" y="1"/>
                      <a:pt x="32" y="1"/>
                      <a:pt x="32" y="1"/>
                    </a:cubicBezTo>
                    <a:cubicBezTo>
                      <a:pt x="32" y="0"/>
                      <a:pt x="32" y="0"/>
                      <a:pt x="33" y="0"/>
                    </a:cubicBezTo>
                    <a:cubicBezTo>
                      <a:pt x="33" y="0"/>
                      <a:pt x="34" y="1"/>
                      <a:pt x="34" y="1"/>
                    </a:cubicBezTo>
                    <a:cubicBezTo>
                      <a:pt x="1" y="173"/>
                      <a:pt x="1" y="173"/>
                      <a:pt x="1" y="173"/>
                    </a:cubicBezTo>
                    <a:cubicBezTo>
                      <a:pt x="1" y="174"/>
                      <a:pt x="1" y="174"/>
                      <a:pt x="1" y="17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41"/>
              <p:cNvSpPr/>
              <p:nvPr/>
            </p:nvSpPr>
            <p:spPr bwMode="auto">
              <a:xfrm>
                <a:off x="6900863" y="2065338"/>
                <a:ext cx="403225" cy="1652588"/>
              </a:xfrm>
              <a:custGeom>
                <a:avLst/>
                <a:gdLst>
                  <a:gd name="T0" fmla="*/ 33 w 34"/>
                  <a:gd name="T1" fmla="*/ 143 h 143"/>
                  <a:gd name="T2" fmla="*/ 32 w 34"/>
                  <a:gd name="T3" fmla="*/ 142 h 143"/>
                  <a:gd name="T4" fmla="*/ 0 w 34"/>
                  <a:gd name="T5" fmla="*/ 1 h 143"/>
                  <a:gd name="T6" fmla="*/ 0 w 34"/>
                  <a:gd name="T7" fmla="*/ 0 h 143"/>
                  <a:gd name="T8" fmla="*/ 1 w 34"/>
                  <a:gd name="T9" fmla="*/ 0 h 143"/>
                  <a:gd name="T10" fmla="*/ 34 w 34"/>
                  <a:gd name="T11" fmla="*/ 142 h 143"/>
                  <a:gd name="T12" fmla="*/ 33 w 34"/>
                  <a:gd name="T13" fmla="*/ 143 h 143"/>
                  <a:gd name="T14" fmla="*/ 33 w 34"/>
                  <a:gd name="T15" fmla="*/ 143 h 1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 h="143">
                    <a:moveTo>
                      <a:pt x="33" y="143"/>
                    </a:moveTo>
                    <a:cubicBezTo>
                      <a:pt x="32" y="143"/>
                      <a:pt x="32" y="143"/>
                      <a:pt x="32" y="142"/>
                    </a:cubicBezTo>
                    <a:cubicBezTo>
                      <a:pt x="0" y="1"/>
                      <a:pt x="0" y="1"/>
                      <a:pt x="0" y="1"/>
                    </a:cubicBezTo>
                    <a:cubicBezTo>
                      <a:pt x="0" y="0"/>
                      <a:pt x="0" y="0"/>
                      <a:pt x="0" y="0"/>
                    </a:cubicBezTo>
                    <a:cubicBezTo>
                      <a:pt x="1" y="0"/>
                      <a:pt x="1" y="0"/>
                      <a:pt x="1" y="0"/>
                    </a:cubicBezTo>
                    <a:cubicBezTo>
                      <a:pt x="34" y="142"/>
                      <a:pt x="34" y="142"/>
                      <a:pt x="34" y="142"/>
                    </a:cubicBezTo>
                    <a:cubicBezTo>
                      <a:pt x="34" y="142"/>
                      <a:pt x="33" y="143"/>
                      <a:pt x="33" y="143"/>
                    </a:cubicBezTo>
                    <a:cubicBezTo>
                      <a:pt x="33" y="143"/>
                      <a:pt x="33" y="143"/>
                      <a:pt x="33" y="143"/>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42"/>
              <p:cNvSpPr/>
              <p:nvPr/>
            </p:nvSpPr>
            <p:spPr bwMode="auto">
              <a:xfrm>
                <a:off x="6510338" y="1671638"/>
                <a:ext cx="817563" cy="2081213"/>
              </a:xfrm>
              <a:custGeom>
                <a:avLst/>
                <a:gdLst>
                  <a:gd name="T0" fmla="*/ 66 w 69"/>
                  <a:gd name="T1" fmla="*/ 180 h 180"/>
                  <a:gd name="T2" fmla="*/ 34 w 69"/>
                  <a:gd name="T3" fmla="*/ 180 h 180"/>
                  <a:gd name="T4" fmla="*/ 30 w 69"/>
                  <a:gd name="T5" fmla="*/ 176 h 180"/>
                  <a:gd name="T6" fmla="*/ 30 w 69"/>
                  <a:gd name="T7" fmla="*/ 38 h 180"/>
                  <a:gd name="T8" fmla="*/ 3 w 69"/>
                  <a:gd name="T9" fmla="*/ 38 h 180"/>
                  <a:gd name="T10" fmla="*/ 0 w 69"/>
                  <a:gd name="T11" fmla="*/ 35 h 180"/>
                  <a:gd name="T12" fmla="*/ 0 w 69"/>
                  <a:gd name="T13" fmla="*/ 4 h 180"/>
                  <a:gd name="T14" fmla="*/ 3 w 69"/>
                  <a:gd name="T15" fmla="*/ 0 h 180"/>
                  <a:gd name="T16" fmla="*/ 66 w 69"/>
                  <a:gd name="T17" fmla="*/ 0 h 180"/>
                  <a:gd name="T18" fmla="*/ 69 w 69"/>
                  <a:gd name="T19" fmla="*/ 4 h 180"/>
                  <a:gd name="T20" fmla="*/ 66 w 69"/>
                  <a:gd name="T21" fmla="*/ 8 h 180"/>
                  <a:gd name="T22" fmla="*/ 7 w 69"/>
                  <a:gd name="T23" fmla="*/ 8 h 180"/>
                  <a:gd name="T24" fmla="*/ 7 w 69"/>
                  <a:gd name="T25" fmla="*/ 31 h 180"/>
                  <a:gd name="T26" fmla="*/ 34 w 69"/>
                  <a:gd name="T27" fmla="*/ 31 h 180"/>
                  <a:gd name="T28" fmla="*/ 37 w 69"/>
                  <a:gd name="T29" fmla="*/ 35 h 180"/>
                  <a:gd name="T30" fmla="*/ 37 w 69"/>
                  <a:gd name="T31" fmla="*/ 172 h 180"/>
                  <a:gd name="T32" fmla="*/ 66 w 69"/>
                  <a:gd name="T33" fmla="*/ 172 h 180"/>
                  <a:gd name="T34" fmla="*/ 69 w 69"/>
                  <a:gd name="T35" fmla="*/ 176 h 180"/>
                  <a:gd name="T36" fmla="*/ 66 w 69"/>
                  <a:gd name="T37"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9" h="180">
                    <a:moveTo>
                      <a:pt x="66" y="180"/>
                    </a:moveTo>
                    <a:cubicBezTo>
                      <a:pt x="34" y="180"/>
                      <a:pt x="34" y="180"/>
                      <a:pt x="34" y="180"/>
                    </a:cubicBezTo>
                    <a:cubicBezTo>
                      <a:pt x="32" y="180"/>
                      <a:pt x="30" y="178"/>
                      <a:pt x="30" y="176"/>
                    </a:cubicBezTo>
                    <a:cubicBezTo>
                      <a:pt x="30" y="38"/>
                      <a:pt x="30" y="38"/>
                      <a:pt x="30" y="38"/>
                    </a:cubicBezTo>
                    <a:cubicBezTo>
                      <a:pt x="3" y="38"/>
                      <a:pt x="3" y="38"/>
                      <a:pt x="3" y="38"/>
                    </a:cubicBezTo>
                    <a:cubicBezTo>
                      <a:pt x="1" y="38"/>
                      <a:pt x="0" y="37"/>
                      <a:pt x="0" y="35"/>
                    </a:cubicBezTo>
                    <a:cubicBezTo>
                      <a:pt x="0" y="4"/>
                      <a:pt x="0" y="4"/>
                      <a:pt x="0" y="4"/>
                    </a:cubicBezTo>
                    <a:cubicBezTo>
                      <a:pt x="0" y="2"/>
                      <a:pt x="1" y="0"/>
                      <a:pt x="3" y="0"/>
                    </a:cubicBezTo>
                    <a:cubicBezTo>
                      <a:pt x="66" y="0"/>
                      <a:pt x="66" y="0"/>
                      <a:pt x="66" y="0"/>
                    </a:cubicBezTo>
                    <a:cubicBezTo>
                      <a:pt x="68" y="0"/>
                      <a:pt x="69" y="2"/>
                      <a:pt x="69" y="4"/>
                    </a:cubicBezTo>
                    <a:cubicBezTo>
                      <a:pt x="69" y="6"/>
                      <a:pt x="68" y="8"/>
                      <a:pt x="66" y="8"/>
                    </a:cubicBezTo>
                    <a:cubicBezTo>
                      <a:pt x="7" y="8"/>
                      <a:pt x="7" y="8"/>
                      <a:pt x="7" y="8"/>
                    </a:cubicBezTo>
                    <a:cubicBezTo>
                      <a:pt x="7" y="31"/>
                      <a:pt x="7" y="31"/>
                      <a:pt x="7" y="31"/>
                    </a:cubicBezTo>
                    <a:cubicBezTo>
                      <a:pt x="34" y="31"/>
                      <a:pt x="34" y="31"/>
                      <a:pt x="34" y="31"/>
                    </a:cubicBezTo>
                    <a:cubicBezTo>
                      <a:pt x="36" y="31"/>
                      <a:pt x="37" y="33"/>
                      <a:pt x="37" y="35"/>
                    </a:cubicBezTo>
                    <a:cubicBezTo>
                      <a:pt x="37" y="172"/>
                      <a:pt x="37" y="172"/>
                      <a:pt x="37" y="172"/>
                    </a:cubicBezTo>
                    <a:cubicBezTo>
                      <a:pt x="66" y="172"/>
                      <a:pt x="66" y="172"/>
                      <a:pt x="66" y="172"/>
                    </a:cubicBezTo>
                    <a:cubicBezTo>
                      <a:pt x="68" y="172"/>
                      <a:pt x="69" y="174"/>
                      <a:pt x="69" y="176"/>
                    </a:cubicBezTo>
                    <a:cubicBezTo>
                      <a:pt x="69" y="178"/>
                      <a:pt x="68" y="180"/>
                      <a:pt x="66" y="180"/>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Oval 43"/>
              <p:cNvSpPr>
                <a:spLocks noChangeArrowheads="1"/>
              </p:cNvSpPr>
              <p:nvPr/>
            </p:nvSpPr>
            <p:spPr bwMode="auto">
              <a:xfrm>
                <a:off x="7019926" y="2747963"/>
                <a:ext cx="119063" cy="1143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Oval 44"/>
              <p:cNvSpPr>
                <a:spLocks noChangeArrowheads="1"/>
              </p:cNvSpPr>
              <p:nvPr/>
            </p:nvSpPr>
            <p:spPr bwMode="auto">
              <a:xfrm>
                <a:off x="7019926" y="1857375"/>
                <a:ext cx="119063"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Oval 45"/>
              <p:cNvSpPr>
                <a:spLocks noChangeArrowheads="1"/>
              </p:cNvSpPr>
              <p:nvPr/>
            </p:nvSpPr>
            <p:spPr bwMode="auto">
              <a:xfrm>
                <a:off x="7234238" y="3140075"/>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50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200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528"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anim calcmode="lin" valueType="num">
                                      <p:cBhvr>
                                        <p:cTn id="30" dur="1000" fill="hold"/>
                                        <p:tgtEl>
                                          <p:spTgt spid="4"/>
                                        </p:tgtEl>
                                        <p:attrNameLst>
                                          <p:attrName>ppt_x</p:attrName>
                                        </p:attrNameLst>
                                      </p:cBhvr>
                                      <p:tavLst>
                                        <p:tav tm="0">
                                          <p:val>
                                            <p:fltVal val="0.5"/>
                                          </p:val>
                                        </p:tav>
                                        <p:tav tm="100000">
                                          <p:val>
                                            <p:strVal val="#ppt_x"/>
                                          </p:val>
                                        </p:tav>
                                      </p:tavLst>
                                    </p:anim>
                                    <p:anim calcmode="lin" valueType="num">
                                      <p:cBhvr>
                                        <p:cTn id="31" dur="1000" fill="hold"/>
                                        <p:tgtEl>
                                          <p:spTgt spid="4"/>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1000" fill="hold"/>
                                        <p:tgtEl>
                                          <p:spTgt spid="26"/>
                                        </p:tgtEl>
                                        <p:attrNameLst>
                                          <p:attrName>ppt_w</p:attrName>
                                        </p:attrNameLst>
                                      </p:cBhvr>
                                      <p:tavLst>
                                        <p:tav tm="0">
                                          <p:val>
                                            <p:fltVal val="0"/>
                                          </p:val>
                                        </p:tav>
                                        <p:tav tm="100000">
                                          <p:val>
                                            <p:strVal val="#ppt_w"/>
                                          </p:val>
                                        </p:tav>
                                      </p:tavLst>
                                    </p:anim>
                                    <p:anim calcmode="lin" valueType="num">
                                      <p:cBhvr>
                                        <p:cTn id="35" dur="1000" fill="hold"/>
                                        <p:tgtEl>
                                          <p:spTgt spid="26"/>
                                        </p:tgtEl>
                                        <p:attrNameLst>
                                          <p:attrName>ppt_h</p:attrName>
                                        </p:attrNameLst>
                                      </p:cBhvr>
                                      <p:tavLst>
                                        <p:tav tm="0">
                                          <p:val>
                                            <p:fltVal val="0"/>
                                          </p:val>
                                        </p:tav>
                                        <p:tav tm="100000">
                                          <p:val>
                                            <p:strVal val="#ppt_h"/>
                                          </p:val>
                                        </p:tav>
                                      </p:tavLst>
                                    </p:anim>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fltVal val="0.5"/>
                                          </p:val>
                                        </p:tav>
                                        <p:tav tm="100000">
                                          <p:val>
                                            <p:strVal val="#ppt_x"/>
                                          </p:val>
                                        </p:tav>
                                      </p:tavLst>
                                    </p:anim>
                                    <p:anim calcmode="lin" valueType="num">
                                      <p:cBhvr>
                                        <p:cTn id="38" dur="1000" fill="hold"/>
                                        <p:tgtEl>
                                          <p:spTgt spid="26"/>
                                        </p:tgtEl>
                                        <p:attrNameLst>
                                          <p:attrName>ppt_y</p:attrName>
                                        </p:attrNameLst>
                                      </p:cBhvr>
                                      <p:tavLst>
                                        <p:tav tm="0">
                                          <p:val>
                                            <p:fltVal val="0.5"/>
                                          </p:val>
                                        </p:tav>
                                        <p:tav tm="100000">
                                          <p:val>
                                            <p:strVal val="#ppt_y"/>
                                          </p:val>
                                        </p:tav>
                                      </p:tavLst>
                                    </p:anim>
                                  </p:childTnLst>
                                </p:cTn>
                              </p:par>
                            </p:childTnLst>
                          </p:cTn>
                        </p:par>
                        <p:par>
                          <p:cTn id="39" fill="hold">
                            <p:stCondLst>
                              <p:cond delay="3000"/>
                            </p:stCondLst>
                            <p:childTnLst>
                              <p:par>
                                <p:cTn id="40" presetID="10" presetClass="entr" presetSubtype="0" repeatCount="3000"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200"/>
                                        <p:tgtEl>
                                          <p:spTgt spid="53"/>
                                        </p:tgtEl>
                                      </p:cBhvr>
                                    </p:animEffect>
                                  </p:childTnLst>
                                </p:cTn>
                              </p:par>
                              <p:par>
                                <p:cTn id="43" presetID="10" presetClass="entr" presetSubtype="0" repeatCount="3000" fill="hold" nodeType="withEffect">
                                  <p:stCondLst>
                                    <p:cond delay="1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00"/>
                                        <p:tgtEl>
                                          <p:spTgt spid="52"/>
                                        </p:tgtEl>
                                      </p:cBhvr>
                                    </p:animEffect>
                                  </p:childTnLst>
                                </p:cTn>
                              </p:par>
                              <p:par>
                                <p:cTn id="46" presetID="10" presetClass="entr" presetSubtype="0" repeatCount="3000" fill="hold" nodeType="withEffect">
                                  <p:stCondLst>
                                    <p:cond delay="2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200"/>
                                        <p:tgtEl>
                                          <p:spTgt spid="51"/>
                                        </p:tgtEl>
                                      </p:cBhvr>
                                    </p:animEffect>
                                  </p:childTnLst>
                                </p:cTn>
                              </p:par>
                              <p:par>
                                <p:cTn id="49" presetID="10" presetClass="entr" presetSubtype="0" repeatCount="300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200"/>
                                        <p:tgtEl>
                                          <p:spTgt spid="56"/>
                                        </p:tgtEl>
                                      </p:cBhvr>
                                    </p:animEffect>
                                  </p:childTnLst>
                                </p:cTn>
                              </p:par>
                              <p:par>
                                <p:cTn id="52" presetID="10" presetClass="entr" presetSubtype="0" repeatCount="3000" fill="hold"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00"/>
                                        <p:tgtEl>
                                          <p:spTgt spid="55"/>
                                        </p:tgtEl>
                                      </p:cBhvr>
                                    </p:animEffect>
                                  </p:childTnLst>
                                </p:cTn>
                              </p:par>
                              <p:par>
                                <p:cTn id="55" presetID="10" presetClass="entr" presetSubtype="0" repeatCount="3000" fill="hold" nodeType="withEffect">
                                  <p:stCondLst>
                                    <p:cond delay="2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 name="图片 264" descr="89833656.jpg"/>
          <p:cNvPicPr>
            <a:picLocks noChangeAspect="1"/>
          </p:cNvPicPr>
          <p:nvPr/>
        </p:nvPicPr>
        <p:blipFill>
          <a:blip r:embed="rId3" cstate="print"/>
          <a:stretch>
            <a:fillRect/>
          </a:stretch>
        </p:blipFill>
        <p:spPr>
          <a:xfrm>
            <a:off x="8976047" y="4885827"/>
            <a:ext cx="2761863" cy="1833877"/>
          </a:xfrm>
          <a:prstGeom prst="rect">
            <a:avLst/>
          </a:prstGeom>
        </p:spPr>
      </p:pic>
      <p:pic>
        <p:nvPicPr>
          <p:cNvPr id="264" name="图片 263" descr="Img332328520.jpg"/>
          <p:cNvPicPr>
            <a:picLocks noChangeAspect="1"/>
          </p:cNvPicPr>
          <p:nvPr/>
        </p:nvPicPr>
        <p:blipFill>
          <a:blip r:embed="rId4" cstate="print"/>
          <a:stretch>
            <a:fillRect/>
          </a:stretch>
        </p:blipFill>
        <p:spPr>
          <a:xfrm>
            <a:off x="8957386" y="3509811"/>
            <a:ext cx="2758751" cy="1318683"/>
          </a:xfrm>
          <a:prstGeom prst="rect">
            <a:avLst/>
          </a:prstGeom>
        </p:spPr>
      </p:pic>
      <p:pic>
        <p:nvPicPr>
          <p:cNvPr id="263" name="图片 262" descr="79ccc37f6bf8f7f8-2ae135ee42557ca1-1ebbe7f41a6530a1c11dc050d4a77049.jpg"/>
          <p:cNvPicPr>
            <a:picLocks noChangeAspect="1"/>
          </p:cNvPicPr>
          <p:nvPr/>
        </p:nvPicPr>
        <p:blipFill>
          <a:blip r:embed="rId5" cstate="print"/>
          <a:stretch>
            <a:fillRect/>
          </a:stretch>
        </p:blipFill>
        <p:spPr>
          <a:xfrm>
            <a:off x="8961819" y="990096"/>
            <a:ext cx="2757429" cy="2456010"/>
          </a:xfrm>
          <a:prstGeom prst="rect">
            <a:avLst/>
          </a:prstGeom>
        </p:spPr>
      </p:pic>
      <p:grpSp>
        <p:nvGrpSpPr>
          <p:cNvPr id="2" name="组合 4"/>
          <p:cNvGrpSpPr/>
          <p:nvPr/>
        </p:nvGrpSpPr>
        <p:grpSpPr>
          <a:xfrm>
            <a:off x="9163904" y="2336313"/>
            <a:ext cx="579149" cy="579149"/>
            <a:chOff x="8877874" y="2079624"/>
            <a:chExt cx="579149" cy="579149"/>
          </a:xfrm>
        </p:grpSpPr>
        <p:grpSp>
          <p:nvGrpSpPr>
            <p:cNvPr id="3" name="组合 5"/>
            <p:cNvGrpSpPr/>
            <p:nvPr/>
          </p:nvGrpSpPr>
          <p:grpSpPr>
            <a:xfrm>
              <a:off x="8877874" y="2079624"/>
              <a:ext cx="579149" cy="579149"/>
              <a:chOff x="829915" y="1454033"/>
              <a:chExt cx="1010790" cy="1010792"/>
            </a:xfrm>
          </p:grpSpPr>
          <p:grpSp>
            <p:nvGrpSpPr>
              <p:cNvPr id="4" name="组合 9"/>
              <p:cNvGrpSpPr/>
              <p:nvPr/>
            </p:nvGrpSpPr>
            <p:grpSpPr>
              <a:xfrm>
                <a:off x="885367" y="1509486"/>
                <a:ext cx="899888" cy="899886"/>
                <a:chOff x="4223654" y="2075543"/>
                <a:chExt cx="2786746" cy="2786743"/>
              </a:xfrm>
            </p:grpSpPr>
            <p:sp>
              <p:nvSpPr>
                <p:cNvPr id="12" name="弧形 11"/>
                <p:cNvSpPr/>
                <p:nvPr/>
              </p:nvSpPr>
              <p:spPr>
                <a:xfrm>
                  <a:off x="4223657" y="2075543"/>
                  <a:ext cx="2786743" cy="2786743"/>
                </a:xfrm>
                <a:prstGeom prst="arc">
                  <a:avLst>
                    <a:gd name="adj1" fmla="val 16515091"/>
                    <a:gd name="adj2" fmla="val 804209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flipH="1">
                  <a:off x="4223657" y="2075543"/>
                  <a:ext cx="2786743" cy="2786743"/>
                </a:xfrm>
                <a:prstGeom prst="arc">
                  <a:avLst>
                    <a:gd name="adj1" fmla="val 16221398"/>
                    <a:gd name="adj2" fmla="val 17074317"/>
                  </a:avLst>
                </a:prstGeom>
                <a:ln w="15875">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弧形 13"/>
                <p:cNvSpPr/>
                <p:nvPr/>
              </p:nvSpPr>
              <p:spPr>
                <a:xfrm flipH="1">
                  <a:off x="4223654" y="2075543"/>
                  <a:ext cx="2786743" cy="2786743"/>
                </a:xfrm>
                <a:prstGeom prst="arc">
                  <a:avLst>
                    <a:gd name="adj1" fmla="val 19108016"/>
                    <a:gd name="adj2" fmla="val 9470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弧形 14"/>
                <p:cNvSpPr/>
                <p:nvPr/>
              </p:nvSpPr>
              <p:spPr>
                <a:xfrm flipH="1">
                  <a:off x="4223654" y="2075543"/>
                  <a:ext cx="2786743" cy="2786743"/>
                </a:xfrm>
                <a:prstGeom prst="arc">
                  <a:avLst>
                    <a:gd name="adj1" fmla="val 1732279"/>
                    <a:gd name="adj2" fmla="val 2508284"/>
                  </a:avLst>
                </a:prstGeom>
                <a:ln w="15875">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1" name="椭圆 10"/>
              <p:cNvSpPr/>
              <p:nvPr/>
            </p:nvSpPr>
            <p:spPr>
              <a:xfrm rot="16200000">
                <a:off x="829914" y="1454034"/>
                <a:ext cx="1010792" cy="1010790"/>
              </a:xfrm>
              <a:prstGeom prst="ellipse">
                <a:avLst/>
              </a:prstGeom>
              <a:noFill/>
              <a:ln w="9525">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6"/>
            <p:cNvGrpSpPr/>
            <p:nvPr/>
          </p:nvGrpSpPr>
          <p:grpSpPr>
            <a:xfrm>
              <a:off x="8984825" y="2183365"/>
              <a:ext cx="371666" cy="371666"/>
              <a:chOff x="8969184" y="2183993"/>
              <a:chExt cx="371666" cy="371666"/>
            </a:xfrm>
          </p:grpSpPr>
          <p:cxnSp>
            <p:nvCxnSpPr>
              <p:cNvPr id="8" name="直接连接符 7"/>
              <p:cNvCxnSpPr/>
              <p:nvPr/>
            </p:nvCxnSpPr>
            <p:spPr>
              <a:xfrm>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grpSp>
      </p:grpSp>
      <p:cxnSp>
        <p:nvCxnSpPr>
          <p:cNvPr id="16" name="直接连接符 15"/>
          <p:cNvCxnSpPr/>
          <p:nvPr/>
        </p:nvCxnSpPr>
        <p:spPr>
          <a:xfrm flipH="1">
            <a:off x="6115330" y="2625887"/>
            <a:ext cx="3048574" cy="0"/>
          </a:xfrm>
          <a:prstGeom prst="line">
            <a:avLst/>
          </a:prstGeom>
          <a:ln>
            <a:gradFill flip="none" rotWithShape="1">
              <a:gsLst>
                <a:gs pos="0">
                  <a:srgbClr val="62FFFF"/>
                </a:gs>
                <a:gs pos="100000">
                  <a:srgbClr val="62FFFF">
                    <a:alpha val="0"/>
                  </a:srgbClr>
                </a:gs>
              </a:gsLst>
              <a:lin ang="10800000" scaled="1"/>
              <a:tileRect/>
            </a:gradFill>
          </a:ln>
          <a:effectLst>
            <a:outerShdw blurRad="63500" sx="102000" sy="102000" algn="ctr" rotWithShape="0">
              <a:srgbClr val="01E2BC">
                <a:alpha val="40000"/>
              </a:srgbClr>
            </a:outerShdw>
          </a:effectLst>
        </p:spPr>
        <p:style>
          <a:lnRef idx="1">
            <a:schemeClr val="accent1"/>
          </a:lnRef>
          <a:fillRef idx="0">
            <a:schemeClr val="accent1"/>
          </a:fillRef>
          <a:effectRef idx="0">
            <a:schemeClr val="accent1"/>
          </a:effectRef>
          <a:fontRef idx="minor">
            <a:schemeClr val="tx1"/>
          </a:fontRef>
        </p:style>
      </p:cxnSp>
      <p:grpSp>
        <p:nvGrpSpPr>
          <p:cNvPr id="6" name="组合 16"/>
          <p:cNvGrpSpPr/>
          <p:nvPr/>
        </p:nvGrpSpPr>
        <p:grpSpPr>
          <a:xfrm>
            <a:off x="10005279" y="3646583"/>
            <a:ext cx="579149" cy="579149"/>
            <a:chOff x="8877874" y="2079624"/>
            <a:chExt cx="579149" cy="579149"/>
          </a:xfrm>
        </p:grpSpPr>
        <p:grpSp>
          <p:nvGrpSpPr>
            <p:cNvPr id="7" name="组合 17"/>
            <p:cNvGrpSpPr/>
            <p:nvPr/>
          </p:nvGrpSpPr>
          <p:grpSpPr>
            <a:xfrm>
              <a:off x="8877874" y="2079624"/>
              <a:ext cx="579149" cy="579149"/>
              <a:chOff x="829915" y="1454033"/>
              <a:chExt cx="1010790" cy="1010792"/>
            </a:xfrm>
          </p:grpSpPr>
          <p:grpSp>
            <p:nvGrpSpPr>
              <p:cNvPr id="10" name="组合 21"/>
              <p:cNvGrpSpPr/>
              <p:nvPr/>
            </p:nvGrpSpPr>
            <p:grpSpPr>
              <a:xfrm>
                <a:off x="885367" y="1509486"/>
                <a:ext cx="899888" cy="899886"/>
                <a:chOff x="4223654" y="2075543"/>
                <a:chExt cx="2786746" cy="2786743"/>
              </a:xfrm>
            </p:grpSpPr>
            <p:sp>
              <p:nvSpPr>
                <p:cNvPr id="24" name="弧形 23"/>
                <p:cNvSpPr/>
                <p:nvPr/>
              </p:nvSpPr>
              <p:spPr>
                <a:xfrm>
                  <a:off x="4223657" y="2075543"/>
                  <a:ext cx="2786743" cy="2786743"/>
                </a:xfrm>
                <a:prstGeom prst="arc">
                  <a:avLst>
                    <a:gd name="adj1" fmla="val 16515091"/>
                    <a:gd name="adj2" fmla="val 804209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弧形 24"/>
                <p:cNvSpPr/>
                <p:nvPr/>
              </p:nvSpPr>
              <p:spPr>
                <a:xfrm flipH="1">
                  <a:off x="4223657" y="2075543"/>
                  <a:ext cx="2786743" cy="2786743"/>
                </a:xfrm>
                <a:prstGeom prst="arc">
                  <a:avLst>
                    <a:gd name="adj1" fmla="val 16221398"/>
                    <a:gd name="adj2" fmla="val 17074317"/>
                  </a:avLst>
                </a:prstGeom>
                <a:ln w="15875">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弧形 25"/>
                <p:cNvSpPr/>
                <p:nvPr/>
              </p:nvSpPr>
              <p:spPr>
                <a:xfrm flipH="1">
                  <a:off x="4223654" y="2075543"/>
                  <a:ext cx="2786743" cy="2786743"/>
                </a:xfrm>
                <a:prstGeom prst="arc">
                  <a:avLst>
                    <a:gd name="adj1" fmla="val 19108016"/>
                    <a:gd name="adj2" fmla="val 9470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弧形 26"/>
                <p:cNvSpPr/>
                <p:nvPr/>
              </p:nvSpPr>
              <p:spPr>
                <a:xfrm flipH="1">
                  <a:off x="4223654" y="2075543"/>
                  <a:ext cx="2786743" cy="2786743"/>
                </a:xfrm>
                <a:prstGeom prst="arc">
                  <a:avLst>
                    <a:gd name="adj1" fmla="val 1732279"/>
                    <a:gd name="adj2" fmla="val 2508284"/>
                  </a:avLst>
                </a:prstGeom>
                <a:ln w="15875">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3" name="椭圆 22"/>
              <p:cNvSpPr/>
              <p:nvPr/>
            </p:nvSpPr>
            <p:spPr>
              <a:xfrm rot="16200000">
                <a:off x="829914" y="1454034"/>
                <a:ext cx="1010792" cy="1010790"/>
              </a:xfrm>
              <a:prstGeom prst="ellipse">
                <a:avLst/>
              </a:prstGeom>
              <a:noFill/>
              <a:ln w="9525">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8"/>
            <p:cNvGrpSpPr/>
            <p:nvPr/>
          </p:nvGrpSpPr>
          <p:grpSpPr>
            <a:xfrm>
              <a:off x="8984825" y="2183365"/>
              <a:ext cx="371666" cy="371666"/>
              <a:chOff x="8969184" y="2183993"/>
              <a:chExt cx="371666" cy="371666"/>
            </a:xfrm>
          </p:grpSpPr>
          <p:cxnSp>
            <p:nvCxnSpPr>
              <p:cNvPr id="20" name="直接连接符 19"/>
              <p:cNvCxnSpPr/>
              <p:nvPr/>
            </p:nvCxnSpPr>
            <p:spPr>
              <a:xfrm>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5400000">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grpSp>
      </p:grpSp>
      <p:cxnSp>
        <p:nvCxnSpPr>
          <p:cNvPr id="28" name="直接连接符 27"/>
          <p:cNvCxnSpPr/>
          <p:nvPr/>
        </p:nvCxnSpPr>
        <p:spPr>
          <a:xfrm flipH="1">
            <a:off x="6115330" y="3936157"/>
            <a:ext cx="3889950" cy="0"/>
          </a:xfrm>
          <a:prstGeom prst="line">
            <a:avLst/>
          </a:prstGeom>
          <a:ln>
            <a:gradFill flip="none" rotWithShape="1">
              <a:gsLst>
                <a:gs pos="0">
                  <a:srgbClr val="62FFFF"/>
                </a:gs>
                <a:gs pos="100000">
                  <a:srgbClr val="62FFFF">
                    <a:alpha val="0"/>
                  </a:srgbClr>
                </a:gs>
              </a:gsLst>
              <a:lin ang="10800000" scaled="1"/>
              <a:tileRect/>
            </a:gradFill>
          </a:ln>
          <a:effectLst>
            <a:outerShdw blurRad="63500" sx="102000" sy="102000" algn="ctr" rotWithShape="0">
              <a:srgbClr val="01E2BC">
                <a:alpha val="40000"/>
              </a:srgbClr>
            </a:outerShdw>
          </a:effectLst>
        </p:spPr>
        <p:style>
          <a:lnRef idx="1">
            <a:schemeClr val="accent1"/>
          </a:lnRef>
          <a:fillRef idx="0">
            <a:schemeClr val="accent1"/>
          </a:fillRef>
          <a:effectRef idx="0">
            <a:schemeClr val="accent1"/>
          </a:effectRef>
          <a:fontRef idx="minor">
            <a:schemeClr val="tx1"/>
          </a:fontRef>
        </p:style>
      </p:cxnSp>
      <p:grpSp>
        <p:nvGrpSpPr>
          <p:cNvPr id="18" name="组合 28"/>
          <p:cNvGrpSpPr/>
          <p:nvPr/>
        </p:nvGrpSpPr>
        <p:grpSpPr>
          <a:xfrm>
            <a:off x="9711281" y="4956853"/>
            <a:ext cx="579149" cy="579149"/>
            <a:chOff x="8877874" y="2079624"/>
            <a:chExt cx="579149" cy="579149"/>
          </a:xfrm>
        </p:grpSpPr>
        <p:grpSp>
          <p:nvGrpSpPr>
            <p:cNvPr id="19" name="组合 29"/>
            <p:cNvGrpSpPr/>
            <p:nvPr/>
          </p:nvGrpSpPr>
          <p:grpSpPr>
            <a:xfrm>
              <a:off x="8877874" y="2079624"/>
              <a:ext cx="579149" cy="579149"/>
              <a:chOff x="829915" y="1454033"/>
              <a:chExt cx="1010790" cy="1010792"/>
            </a:xfrm>
          </p:grpSpPr>
          <p:grpSp>
            <p:nvGrpSpPr>
              <p:cNvPr id="22" name="组合 33"/>
              <p:cNvGrpSpPr/>
              <p:nvPr/>
            </p:nvGrpSpPr>
            <p:grpSpPr>
              <a:xfrm>
                <a:off x="885367" y="1509486"/>
                <a:ext cx="899888" cy="899886"/>
                <a:chOff x="4223654" y="2075543"/>
                <a:chExt cx="2786746" cy="2786743"/>
              </a:xfrm>
            </p:grpSpPr>
            <p:sp>
              <p:nvSpPr>
                <p:cNvPr id="36" name="弧形 35"/>
                <p:cNvSpPr/>
                <p:nvPr/>
              </p:nvSpPr>
              <p:spPr>
                <a:xfrm>
                  <a:off x="4223657" y="2075543"/>
                  <a:ext cx="2786743" cy="2786743"/>
                </a:xfrm>
                <a:prstGeom prst="arc">
                  <a:avLst>
                    <a:gd name="adj1" fmla="val 16515091"/>
                    <a:gd name="adj2" fmla="val 804209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p:cNvSpPr/>
                <p:nvPr/>
              </p:nvSpPr>
              <p:spPr>
                <a:xfrm flipH="1">
                  <a:off x="4223657" y="2075543"/>
                  <a:ext cx="2786743" cy="2786743"/>
                </a:xfrm>
                <a:prstGeom prst="arc">
                  <a:avLst>
                    <a:gd name="adj1" fmla="val 16221398"/>
                    <a:gd name="adj2" fmla="val 17074317"/>
                  </a:avLst>
                </a:prstGeom>
                <a:ln w="15875">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p:cNvSpPr/>
                <p:nvPr/>
              </p:nvSpPr>
              <p:spPr>
                <a:xfrm flipH="1">
                  <a:off x="4223654" y="2075543"/>
                  <a:ext cx="2786743" cy="2786743"/>
                </a:xfrm>
                <a:prstGeom prst="arc">
                  <a:avLst>
                    <a:gd name="adj1" fmla="val 19108016"/>
                    <a:gd name="adj2" fmla="val 9470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9" name="弧形 38"/>
                <p:cNvSpPr/>
                <p:nvPr/>
              </p:nvSpPr>
              <p:spPr>
                <a:xfrm flipH="1">
                  <a:off x="4223654" y="2075543"/>
                  <a:ext cx="2786743" cy="2786743"/>
                </a:xfrm>
                <a:prstGeom prst="arc">
                  <a:avLst>
                    <a:gd name="adj1" fmla="val 1732279"/>
                    <a:gd name="adj2" fmla="val 2508284"/>
                  </a:avLst>
                </a:prstGeom>
                <a:ln w="15875">
                  <a:solidFill>
                    <a:srgbClr val="01E2BC"/>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5" name="椭圆 34"/>
              <p:cNvSpPr/>
              <p:nvPr/>
            </p:nvSpPr>
            <p:spPr>
              <a:xfrm rot="16200000">
                <a:off x="829914" y="1454034"/>
                <a:ext cx="1010792" cy="1010790"/>
              </a:xfrm>
              <a:prstGeom prst="ellipse">
                <a:avLst/>
              </a:prstGeom>
              <a:noFill/>
              <a:ln w="9525">
                <a:gradFill flip="none" rotWithShape="1">
                  <a:gsLst>
                    <a:gs pos="0">
                      <a:srgbClr val="01E2BC">
                        <a:alpha val="50000"/>
                      </a:srgbClr>
                    </a:gs>
                    <a:gs pos="82000">
                      <a:srgbClr val="01E2BC">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30"/>
            <p:cNvGrpSpPr/>
            <p:nvPr/>
          </p:nvGrpSpPr>
          <p:grpSpPr>
            <a:xfrm>
              <a:off x="8984825" y="2183365"/>
              <a:ext cx="371666" cy="371666"/>
              <a:chOff x="8969184" y="2183993"/>
              <a:chExt cx="371666" cy="371666"/>
            </a:xfrm>
          </p:grpSpPr>
          <p:cxnSp>
            <p:nvCxnSpPr>
              <p:cNvPr id="32" name="直接连接符 31"/>
              <p:cNvCxnSpPr/>
              <p:nvPr/>
            </p:nvCxnSpPr>
            <p:spPr>
              <a:xfrm>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5400000">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grpSp>
      </p:grpSp>
      <p:cxnSp>
        <p:nvCxnSpPr>
          <p:cNvPr id="40" name="直接连接符 39"/>
          <p:cNvCxnSpPr/>
          <p:nvPr/>
        </p:nvCxnSpPr>
        <p:spPr>
          <a:xfrm flipH="1">
            <a:off x="6115330" y="5246427"/>
            <a:ext cx="3595951" cy="0"/>
          </a:xfrm>
          <a:prstGeom prst="line">
            <a:avLst/>
          </a:prstGeom>
          <a:ln>
            <a:gradFill flip="none" rotWithShape="1">
              <a:gsLst>
                <a:gs pos="0">
                  <a:srgbClr val="62FFFF"/>
                </a:gs>
                <a:gs pos="100000">
                  <a:srgbClr val="62FFFF">
                    <a:alpha val="0"/>
                  </a:srgbClr>
                </a:gs>
              </a:gsLst>
              <a:lin ang="10800000" scaled="1"/>
              <a:tileRect/>
            </a:gradFill>
          </a:ln>
          <a:effectLst>
            <a:outerShdw blurRad="63500" sx="102000" sy="102000" algn="ctr" rotWithShape="0">
              <a:srgbClr val="01E2BC">
                <a:alpha val="40000"/>
              </a:srgbClr>
            </a:outerShdw>
          </a:effectLst>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flipH="1">
            <a:off x="3924494" y="2133988"/>
            <a:ext cx="1107996" cy="424732"/>
          </a:xfrm>
          <a:prstGeom prst="rect">
            <a:avLst/>
          </a:prstGeom>
          <a:noFill/>
        </p:spPr>
        <p:txBody>
          <a:bodyPr wrap="none" rtlCol="0">
            <a:spAutoFit/>
          </a:bodyPr>
          <a:lstStyle/>
          <a:p>
            <a:pPr algn="r">
              <a:lnSpc>
                <a:spcPct val="120000"/>
              </a:lnSpc>
              <a:defRPr/>
            </a:pPr>
            <a:r>
              <a:rPr lang="zh-CN" altLang="en-US"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微软雅黑"/>
              </a:rPr>
              <a:t>空中飞行</a:t>
            </a:r>
            <a:endParaRPr lang="zh-CN" altLang="en-US"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Arial"/>
              <a:ea typeface="微软雅黑"/>
            </a:endParaRPr>
          </a:p>
        </p:txBody>
      </p:sp>
      <p:sp>
        <p:nvSpPr>
          <p:cNvPr id="42" name="文本框 41"/>
          <p:cNvSpPr txBox="1"/>
          <p:nvPr/>
        </p:nvSpPr>
        <p:spPr>
          <a:xfrm flipH="1">
            <a:off x="965200" y="2478875"/>
            <a:ext cx="4067290" cy="535531"/>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defPPr>
              <a:defRPr lang="zh-CN"/>
            </a:defPPr>
            <a:lvl1pPr marR="0" lvl="0" indent="0" algn="ctr" fontAlgn="auto">
              <a:lnSpc>
                <a:spcPct val="120000"/>
              </a:lnSpc>
              <a:spcBef>
                <a:spcPts val="0"/>
              </a:spcBef>
              <a:spcAft>
                <a:spcPts val="0"/>
              </a:spcAft>
              <a:buClrTx/>
              <a:buSzTx/>
              <a:buFontTx/>
              <a:buNone/>
              <a:tabLst/>
              <a:defRPr kumimoji="0" sz="1200" b="0" i="0" u="none" strike="noStrike" cap="none" spc="0" normalizeH="0" baseline="0">
                <a:ln>
                  <a:noFill/>
                </a:ln>
                <a:solidFill>
                  <a:prstClr val="white">
                    <a:alpha val="70000"/>
                  </a:prstClr>
                </a:solidFill>
                <a:effectLst/>
                <a:uLnTx/>
                <a:uFillTx/>
                <a:latin typeface="Arial"/>
                <a:ea typeface="微软雅黑"/>
              </a:defRPr>
            </a:lvl1pPr>
          </a:lstStyle>
          <a:p>
            <a:pPr algn="r"/>
            <a:r>
              <a:rPr lang="zh-CN" altLang="en-US" b="1" dirty="0" smtClean="0">
                <a:ln w="50800"/>
                <a:solidFill>
                  <a:schemeClr val="bg1">
                    <a:shade val="50000"/>
                  </a:schemeClr>
                </a:solidFill>
              </a:rPr>
              <a:t>要求飞潜器符合一种飞行原理，在所处的指定海况下，完成水面起飞运动，并可以在空中持续有效运行。</a:t>
            </a:r>
          </a:p>
        </p:txBody>
      </p:sp>
      <p:sp>
        <p:nvSpPr>
          <p:cNvPr id="43" name="文本框 42"/>
          <p:cNvSpPr txBox="1"/>
          <p:nvPr/>
        </p:nvSpPr>
        <p:spPr>
          <a:xfrm flipH="1">
            <a:off x="3924494" y="3384760"/>
            <a:ext cx="1107996" cy="424732"/>
          </a:xfrm>
          <a:prstGeom prst="rect">
            <a:avLst/>
          </a:prstGeom>
          <a:noFill/>
        </p:spPr>
        <p:txBody>
          <a:bodyPr wrap="none" rtlCol="0">
            <a:spAutoFit/>
          </a:bodyPr>
          <a:lstStyle>
            <a:defPPr>
              <a:defRPr lang="zh-CN"/>
            </a:defPPr>
            <a:lvl1pPr algn="r">
              <a:lnSpc>
                <a:spcPct val="120000"/>
              </a:lnSpc>
              <a:defRPr b="1">
                <a:solidFill>
                  <a:prstClr val="white">
                    <a:alpha val="70000"/>
                  </a:prstClr>
                </a:solidFill>
                <a:latin typeface="Arial"/>
                <a:ea typeface="微软雅黑"/>
              </a:defRPr>
            </a:lvl1pPr>
          </a:lstStyle>
          <a:p>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水面运动</a:t>
            </a:r>
            <a:endParaRPr lang="zh-CN" altLang="en-US"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4" name="文本框 43"/>
          <p:cNvSpPr txBox="1"/>
          <p:nvPr/>
        </p:nvSpPr>
        <p:spPr>
          <a:xfrm flipH="1">
            <a:off x="965200" y="3729647"/>
            <a:ext cx="4067290" cy="313932"/>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defPPr>
              <a:defRPr lang="zh-CN"/>
            </a:defPPr>
            <a:lvl1pPr marR="0" lvl="0" indent="0" algn="r" fontAlgn="auto">
              <a:lnSpc>
                <a:spcPct val="120000"/>
              </a:lnSpc>
              <a:spcBef>
                <a:spcPts val="0"/>
              </a:spcBef>
              <a:spcAft>
                <a:spcPts val="0"/>
              </a:spcAft>
              <a:buClrTx/>
              <a:buSzTx/>
              <a:buFontTx/>
              <a:buNone/>
              <a:tabLst/>
              <a:defRPr kumimoji="0" sz="1200" b="0" i="0" u="none" strike="noStrike" cap="none" spc="0" normalizeH="0" baseline="0">
                <a:ln>
                  <a:noFill/>
                </a:ln>
                <a:solidFill>
                  <a:prstClr val="white">
                    <a:alpha val="70000"/>
                  </a:prstClr>
                </a:solidFill>
                <a:effectLst/>
                <a:uLnTx/>
                <a:uFillTx/>
                <a:latin typeface="Arial"/>
                <a:ea typeface="微软雅黑"/>
              </a:defRPr>
            </a:lvl1pPr>
          </a:lstStyle>
          <a:p>
            <a:r>
              <a:rPr lang="zh-CN" altLang="en-US" b="1" dirty="0" smtClean="0">
                <a:ln w="50800"/>
                <a:solidFill>
                  <a:schemeClr val="bg1">
                    <a:shade val="50000"/>
                  </a:schemeClr>
                </a:solidFill>
              </a:rPr>
              <a:t>包括起飞时整体的稳性设计、起飞时水面张力等影响</a:t>
            </a:r>
          </a:p>
        </p:txBody>
      </p:sp>
      <p:sp>
        <p:nvSpPr>
          <p:cNvPr id="45" name="文本框 44"/>
          <p:cNvSpPr txBox="1"/>
          <p:nvPr/>
        </p:nvSpPr>
        <p:spPr>
          <a:xfrm flipH="1">
            <a:off x="3924494" y="4635532"/>
            <a:ext cx="1107996" cy="424732"/>
          </a:xfrm>
          <a:prstGeom prst="rect">
            <a:avLst/>
          </a:prstGeom>
          <a:noFill/>
        </p:spPr>
        <p:txBody>
          <a:bodyPr wrap="none" rtlCol="0">
            <a:spAutoFit/>
          </a:bodyPr>
          <a:lstStyle>
            <a:defPPr>
              <a:defRPr lang="zh-CN"/>
            </a:defPPr>
            <a:lvl1pPr algn="r">
              <a:lnSpc>
                <a:spcPct val="120000"/>
              </a:lnSpc>
              <a:defRPr b="1">
                <a:solidFill>
                  <a:prstClr val="white">
                    <a:alpha val="70000"/>
                  </a:prstClr>
                </a:solidFill>
                <a:latin typeface="Arial"/>
                <a:ea typeface="微软雅黑"/>
              </a:defRPr>
            </a:lvl1pPr>
          </a:lstStyle>
          <a:p>
            <a:r>
              <a:rPr lang="zh-CN" altLang="en-US" b="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水下潜航</a:t>
            </a:r>
            <a:endParaRPr lang="zh-CN" altLang="en-US" b="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46" name="文本框 45"/>
          <p:cNvSpPr txBox="1"/>
          <p:nvPr/>
        </p:nvSpPr>
        <p:spPr>
          <a:xfrm flipH="1">
            <a:off x="965200" y="4980417"/>
            <a:ext cx="4067290" cy="535531"/>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defPPr>
              <a:defRPr lang="zh-CN"/>
            </a:defPPr>
            <a:lvl1pPr marR="0" lvl="0" indent="0" algn="r" fontAlgn="auto">
              <a:lnSpc>
                <a:spcPct val="120000"/>
              </a:lnSpc>
              <a:spcBef>
                <a:spcPts val="0"/>
              </a:spcBef>
              <a:spcAft>
                <a:spcPts val="0"/>
              </a:spcAft>
              <a:buClrTx/>
              <a:buSzTx/>
              <a:buFontTx/>
              <a:buNone/>
              <a:tabLst/>
              <a:defRPr kumimoji="0" sz="1200" b="0" i="0" u="none" strike="noStrike" cap="none" spc="0" normalizeH="0" baseline="0">
                <a:ln>
                  <a:noFill/>
                </a:ln>
                <a:solidFill>
                  <a:prstClr val="white">
                    <a:alpha val="70000"/>
                  </a:prstClr>
                </a:solidFill>
                <a:effectLst/>
                <a:uLnTx/>
                <a:uFillTx/>
                <a:latin typeface="Arial"/>
                <a:ea typeface="微软雅黑"/>
              </a:defRPr>
            </a:lvl1pPr>
          </a:lstStyle>
          <a:p>
            <a:r>
              <a:rPr lang="zh-CN" altLang="en-US" b="1" dirty="0" smtClean="0">
                <a:ln w="50800"/>
                <a:solidFill>
                  <a:schemeClr val="bg1">
                    <a:shade val="50000"/>
                  </a:schemeClr>
                </a:solidFill>
              </a:rPr>
              <a:t>要求飞潜器符合一种潜航原理，密封性好，水下运动灵活新好，可以实现上浮、下沉、悬浮等运动</a:t>
            </a:r>
          </a:p>
        </p:txBody>
      </p:sp>
      <p:grpSp>
        <p:nvGrpSpPr>
          <p:cNvPr id="30" name="组合 46"/>
          <p:cNvGrpSpPr/>
          <p:nvPr/>
        </p:nvGrpSpPr>
        <p:grpSpPr>
          <a:xfrm>
            <a:off x="9163904" y="2336313"/>
            <a:ext cx="579149" cy="579149"/>
            <a:chOff x="8877874" y="2079624"/>
            <a:chExt cx="579149" cy="579149"/>
          </a:xfrm>
        </p:grpSpPr>
        <p:grpSp>
          <p:nvGrpSpPr>
            <p:cNvPr id="31" name="组合 47"/>
            <p:cNvGrpSpPr/>
            <p:nvPr/>
          </p:nvGrpSpPr>
          <p:grpSpPr>
            <a:xfrm>
              <a:off x="8877874" y="2079624"/>
              <a:ext cx="579149" cy="579149"/>
              <a:chOff x="829915" y="1454033"/>
              <a:chExt cx="1010790" cy="1010792"/>
            </a:xfrm>
          </p:grpSpPr>
          <p:grpSp>
            <p:nvGrpSpPr>
              <p:cNvPr id="250" name="组合 51"/>
              <p:cNvGrpSpPr/>
              <p:nvPr/>
            </p:nvGrpSpPr>
            <p:grpSpPr>
              <a:xfrm>
                <a:off x="885367" y="1509486"/>
                <a:ext cx="899888" cy="899886"/>
                <a:chOff x="4223654" y="2075543"/>
                <a:chExt cx="2786746" cy="2786743"/>
              </a:xfrm>
            </p:grpSpPr>
            <p:sp>
              <p:nvSpPr>
                <p:cNvPr id="54" name="弧形 53"/>
                <p:cNvSpPr/>
                <p:nvPr/>
              </p:nvSpPr>
              <p:spPr>
                <a:xfrm>
                  <a:off x="4223657" y="2075543"/>
                  <a:ext cx="2786743" cy="2786743"/>
                </a:xfrm>
                <a:prstGeom prst="arc">
                  <a:avLst>
                    <a:gd name="adj1" fmla="val 16515091"/>
                    <a:gd name="adj2" fmla="val 804209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5" name="弧形 54"/>
                <p:cNvSpPr/>
                <p:nvPr/>
              </p:nvSpPr>
              <p:spPr>
                <a:xfrm flipH="1">
                  <a:off x="4223657" y="2075543"/>
                  <a:ext cx="2786743" cy="2786743"/>
                </a:xfrm>
                <a:prstGeom prst="arc">
                  <a:avLst>
                    <a:gd name="adj1" fmla="val 16221398"/>
                    <a:gd name="adj2" fmla="val 17074317"/>
                  </a:avLst>
                </a:prstGeom>
                <a:ln w="15875">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弧形 55"/>
                <p:cNvSpPr/>
                <p:nvPr/>
              </p:nvSpPr>
              <p:spPr>
                <a:xfrm flipH="1">
                  <a:off x="4223654" y="2075543"/>
                  <a:ext cx="2786743" cy="2786743"/>
                </a:xfrm>
                <a:prstGeom prst="arc">
                  <a:avLst>
                    <a:gd name="adj1" fmla="val 19108016"/>
                    <a:gd name="adj2" fmla="val 9470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弧形 56"/>
                <p:cNvSpPr/>
                <p:nvPr/>
              </p:nvSpPr>
              <p:spPr>
                <a:xfrm flipH="1">
                  <a:off x="4223654" y="2075543"/>
                  <a:ext cx="2786743" cy="2786743"/>
                </a:xfrm>
                <a:prstGeom prst="arc">
                  <a:avLst>
                    <a:gd name="adj1" fmla="val 1732279"/>
                    <a:gd name="adj2" fmla="val 2508284"/>
                  </a:avLst>
                </a:prstGeom>
                <a:ln w="15875">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3" name="椭圆 52"/>
              <p:cNvSpPr/>
              <p:nvPr/>
            </p:nvSpPr>
            <p:spPr>
              <a:xfrm rot="16200000">
                <a:off x="829914" y="1454034"/>
                <a:ext cx="1010792" cy="1010790"/>
              </a:xfrm>
              <a:prstGeom prst="ellipse">
                <a:avLst/>
              </a:prstGeom>
              <a:noFill/>
              <a:ln w="9525">
                <a:gradFill flip="none" rotWithShape="1">
                  <a:gsLst>
                    <a:gs pos="0">
                      <a:srgbClr val="62FFFF">
                        <a:alpha val="50000"/>
                      </a:srgbClr>
                    </a:gs>
                    <a:gs pos="82000">
                      <a:srgbClr val="62FFFF">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7" name="组合 48"/>
            <p:cNvGrpSpPr/>
            <p:nvPr/>
          </p:nvGrpSpPr>
          <p:grpSpPr>
            <a:xfrm>
              <a:off x="8984825" y="2183365"/>
              <a:ext cx="371666" cy="371666"/>
              <a:chOff x="8969184" y="2183993"/>
              <a:chExt cx="371666" cy="371666"/>
            </a:xfrm>
          </p:grpSpPr>
          <p:cxnSp>
            <p:nvCxnSpPr>
              <p:cNvPr id="50" name="直接连接符 49"/>
              <p:cNvCxnSpPr/>
              <p:nvPr/>
            </p:nvCxnSpPr>
            <p:spPr>
              <a:xfrm>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rot="5400000">
                <a:off x="8969184" y="2369826"/>
                <a:ext cx="371666" cy="0"/>
              </a:xfrm>
              <a:prstGeom prst="line">
                <a:avLst/>
              </a:prstGeom>
              <a:ln>
                <a:gradFill flip="none" rotWithShape="1">
                  <a:gsLst>
                    <a:gs pos="50000">
                      <a:srgbClr val="62FFFF"/>
                    </a:gs>
                    <a:gs pos="0">
                      <a:srgbClr val="62FFFF">
                        <a:alpha val="0"/>
                      </a:srgbClr>
                    </a:gs>
                    <a:gs pos="100000">
                      <a:srgbClr val="62FFFF">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grpSp>
      </p:grpSp>
      <p:grpSp>
        <p:nvGrpSpPr>
          <p:cNvPr id="259" name="组合 57"/>
          <p:cNvGrpSpPr/>
          <p:nvPr/>
        </p:nvGrpSpPr>
        <p:grpSpPr>
          <a:xfrm>
            <a:off x="10005279" y="3646583"/>
            <a:ext cx="579149" cy="579149"/>
            <a:chOff x="8877874" y="2079624"/>
            <a:chExt cx="579149" cy="579149"/>
          </a:xfrm>
        </p:grpSpPr>
        <p:grpSp>
          <p:nvGrpSpPr>
            <p:cNvPr id="266" name="组合 58"/>
            <p:cNvGrpSpPr/>
            <p:nvPr/>
          </p:nvGrpSpPr>
          <p:grpSpPr>
            <a:xfrm>
              <a:off x="8877874" y="2079624"/>
              <a:ext cx="579149" cy="579149"/>
              <a:chOff x="829915" y="1454033"/>
              <a:chExt cx="1010790" cy="1010792"/>
            </a:xfrm>
          </p:grpSpPr>
          <p:grpSp>
            <p:nvGrpSpPr>
              <p:cNvPr id="267" name="组合 62"/>
              <p:cNvGrpSpPr/>
              <p:nvPr/>
            </p:nvGrpSpPr>
            <p:grpSpPr>
              <a:xfrm>
                <a:off x="885367" y="1509486"/>
                <a:ext cx="899888" cy="899886"/>
                <a:chOff x="4223654" y="2075543"/>
                <a:chExt cx="2786746" cy="2786743"/>
              </a:xfrm>
            </p:grpSpPr>
            <p:sp>
              <p:nvSpPr>
                <p:cNvPr id="65" name="弧形 64"/>
                <p:cNvSpPr/>
                <p:nvPr/>
              </p:nvSpPr>
              <p:spPr>
                <a:xfrm>
                  <a:off x="4223657" y="2075543"/>
                  <a:ext cx="2786743" cy="2786743"/>
                </a:xfrm>
                <a:prstGeom prst="arc">
                  <a:avLst>
                    <a:gd name="adj1" fmla="val 16515091"/>
                    <a:gd name="adj2" fmla="val 804209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6" name="弧形 65"/>
                <p:cNvSpPr/>
                <p:nvPr/>
              </p:nvSpPr>
              <p:spPr>
                <a:xfrm flipH="1">
                  <a:off x="4223657" y="2075543"/>
                  <a:ext cx="2786743" cy="2786743"/>
                </a:xfrm>
                <a:prstGeom prst="arc">
                  <a:avLst>
                    <a:gd name="adj1" fmla="val 16221398"/>
                    <a:gd name="adj2" fmla="val 17074317"/>
                  </a:avLst>
                </a:prstGeom>
                <a:ln w="15875">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67" name="弧形 66"/>
                <p:cNvSpPr/>
                <p:nvPr/>
              </p:nvSpPr>
              <p:spPr>
                <a:xfrm flipH="1">
                  <a:off x="4223654" y="2075543"/>
                  <a:ext cx="2786743" cy="2786743"/>
                </a:xfrm>
                <a:prstGeom prst="arc">
                  <a:avLst>
                    <a:gd name="adj1" fmla="val 19108016"/>
                    <a:gd name="adj2" fmla="val 9470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8" name="弧形 67"/>
                <p:cNvSpPr/>
                <p:nvPr/>
              </p:nvSpPr>
              <p:spPr>
                <a:xfrm flipH="1">
                  <a:off x="4223654" y="2075543"/>
                  <a:ext cx="2786743" cy="2786743"/>
                </a:xfrm>
                <a:prstGeom prst="arc">
                  <a:avLst>
                    <a:gd name="adj1" fmla="val 1732279"/>
                    <a:gd name="adj2" fmla="val 2508284"/>
                  </a:avLst>
                </a:prstGeom>
                <a:ln w="15875">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64" name="椭圆 63"/>
              <p:cNvSpPr/>
              <p:nvPr/>
            </p:nvSpPr>
            <p:spPr>
              <a:xfrm rot="16200000">
                <a:off x="829914" y="1454034"/>
                <a:ext cx="1010792" cy="1010790"/>
              </a:xfrm>
              <a:prstGeom prst="ellipse">
                <a:avLst/>
              </a:prstGeom>
              <a:noFill/>
              <a:ln w="9525">
                <a:gradFill flip="none" rotWithShape="1">
                  <a:gsLst>
                    <a:gs pos="0">
                      <a:srgbClr val="62FFFF">
                        <a:alpha val="50000"/>
                      </a:srgbClr>
                    </a:gs>
                    <a:gs pos="82000">
                      <a:srgbClr val="62FFFF">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8" name="组合 59"/>
            <p:cNvGrpSpPr/>
            <p:nvPr/>
          </p:nvGrpSpPr>
          <p:grpSpPr>
            <a:xfrm>
              <a:off x="8984825" y="2183365"/>
              <a:ext cx="371666" cy="371666"/>
              <a:chOff x="8969184" y="2183993"/>
              <a:chExt cx="371666" cy="371666"/>
            </a:xfrm>
          </p:grpSpPr>
          <p:cxnSp>
            <p:nvCxnSpPr>
              <p:cNvPr id="61" name="直接连接符 60"/>
              <p:cNvCxnSpPr/>
              <p:nvPr/>
            </p:nvCxnSpPr>
            <p:spPr>
              <a:xfrm>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rot="5400000">
                <a:off x="8969184" y="2369826"/>
                <a:ext cx="371666" cy="0"/>
              </a:xfrm>
              <a:prstGeom prst="line">
                <a:avLst/>
              </a:prstGeom>
              <a:ln>
                <a:gradFill flip="none" rotWithShape="1">
                  <a:gsLst>
                    <a:gs pos="50000">
                      <a:srgbClr val="62FFFF">
                        <a:alpha val="50000"/>
                      </a:srgbClr>
                    </a:gs>
                    <a:gs pos="0">
                      <a:srgbClr val="62FFFF">
                        <a:alpha val="7000"/>
                      </a:srgbClr>
                    </a:gs>
                    <a:gs pos="100000">
                      <a:srgbClr val="62FFFF">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grpSp>
      </p:grpSp>
      <p:grpSp>
        <p:nvGrpSpPr>
          <p:cNvPr id="269" name="组合 68"/>
          <p:cNvGrpSpPr/>
          <p:nvPr/>
        </p:nvGrpSpPr>
        <p:grpSpPr>
          <a:xfrm>
            <a:off x="9711281" y="4956853"/>
            <a:ext cx="579149" cy="579149"/>
            <a:chOff x="8877874" y="2079624"/>
            <a:chExt cx="579149" cy="579149"/>
          </a:xfrm>
        </p:grpSpPr>
        <p:grpSp>
          <p:nvGrpSpPr>
            <p:cNvPr id="270" name="组合 69"/>
            <p:cNvGrpSpPr/>
            <p:nvPr/>
          </p:nvGrpSpPr>
          <p:grpSpPr>
            <a:xfrm>
              <a:off x="8877874" y="2079624"/>
              <a:ext cx="579149" cy="579149"/>
              <a:chOff x="829915" y="1454033"/>
              <a:chExt cx="1010790" cy="1010792"/>
            </a:xfrm>
          </p:grpSpPr>
          <p:grpSp>
            <p:nvGrpSpPr>
              <p:cNvPr id="271" name="组合 73"/>
              <p:cNvGrpSpPr/>
              <p:nvPr/>
            </p:nvGrpSpPr>
            <p:grpSpPr>
              <a:xfrm>
                <a:off x="885367" y="1509486"/>
                <a:ext cx="899888" cy="899886"/>
                <a:chOff x="4223654" y="2075543"/>
                <a:chExt cx="2786746" cy="2786743"/>
              </a:xfrm>
            </p:grpSpPr>
            <p:sp>
              <p:nvSpPr>
                <p:cNvPr id="76" name="弧形 75"/>
                <p:cNvSpPr/>
                <p:nvPr/>
              </p:nvSpPr>
              <p:spPr>
                <a:xfrm>
                  <a:off x="4223657" y="2075543"/>
                  <a:ext cx="2786743" cy="2786743"/>
                </a:xfrm>
                <a:prstGeom prst="arc">
                  <a:avLst>
                    <a:gd name="adj1" fmla="val 16515091"/>
                    <a:gd name="adj2" fmla="val 8042095"/>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弧形 76"/>
                <p:cNvSpPr/>
                <p:nvPr/>
              </p:nvSpPr>
              <p:spPr>
                <a:xfrm flipH="1">
                  <a:off x="4223657" y="2075543"/>
                  <a:ext cx="2786743" cy="2786743"/>
                </a:xfrm>
                <a:prstGeom prst="arc">
                  <a:avLst>
                    <a:gd name="adj1" fmla="val 16221398"/>
                    <a:gd name="adj2" fmla="val 17074317"/>
                  </a:avLst>
                </a:prstGeom>
                <a:ln w="15875">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8" name="弧形 77"/>
                <p:cNvSpPr/>
                <p:nvPr/>
              </p:nvSpPr>
              <p:spPr>
                <a:xfrm flipH="1">
                  <a:off x="4223654" y="2075543"/>
                  <a:ext cx="2786743" cy="2786743"/>
                </a:xfrm>
                <a:prstGeom prst="arc">
                  <a:avLst>
                    <a:gd name="adj1" fmla="val 19108016"/>
                    <a:gd name="adj2" fmla="val 947009"/>
                  </a:avLst>
                </a:prstGeom>
                <a:ln w="9525">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9" name="弧形 78"/>
                <p:cNvSpPr/>
                <p:nvPr/>
              </p:nvSpPr>
              <p:spPr>
                <a:xfrm flipH="1">
                  <a:off x="4223654" y="2075543"/>
                  <a:ext cx="2786743" cy="2786743"/>
                </a:xfrm>
                <a:prstGeom prst="arc">
                  <a:avLst>
                    <a:gd name="adj1" fmla="val 1732279"/>
                    <a:gd name="adj2" fmla="val 2508284"/>
                  </a:avLst>
                </a:prstGeom>
                <a:ln w="15875">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5" name="椭圆 74"/>
              <p:cNvSpPr/>
              <p:nvPr/>
            </p:nvSpPr>
            <p:spPr>
              <a:xfrm rot="16200000">
                <a:off x="829914" y="1454034"/>
                <a:ext cx="1010792" cy="1010790"/>
              </a:xfrm>
              <a:prstGeom prst="ellipse">
                <a:avLst/>
              </a:prstGeom>
              <a:noFill/>
              <a:ln w="9525">
                <a:gradFill flip="none" rotWithShape="1">
                  <a:gsLst>
                    <a:gs pos="0">
                      <a:srgbClr val="62FFFF">
                        <a:alpha val="50000"/>
                      </a:srgbClr>
                    </a:gs>
                    <a:gs pos="82000">
                      <a:srgbClr val="62FFFF">
                        <a:alpha val="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2" name="组合 70"/>
            <p:cNvGrpSpPr/>
            <p:nvPr/>
          </p:nvGrpSpPr>
          <p:grpSpPr>
            <a:xfrm>
              <a:off x="8984825" y="2183365"/>
              <a:ext cx="371666" cy="371666"/>
              <a:chOff x="8969184" y="2183993"/>
              <a:chExt cx="371666" cy="371666"/>
            </a:xfrm>
          </p:grpSpPr>
          <p:cxnSp>
            <p:nvCxnSpPr>
              <p:cNvPr id="72" name="直接连接符 71"/>
              <p:cNvCxnSpPr/>
              <p:nvPr/>
            </p:nvCxnSpPr>
            <p:spPr>
              <a:xfrm>
                <a:off x="8969184" y="2369826"/>
                <a:ext cx="371666" cy="0"/>
              </a:xfrm>
              <a:prstGeom prst="line">
                <a:avLst/>
              </a:prstGeom>
              <a:ln>
                <a:gradFill flip="none" rotWithShape="1">
                  <a:gsLst>
                    <a:gs pos="50000">
                      <a:srgbClr val="01E2BC">
                        <a:alpha val="50000"/>
                      </a:srgbClr>
                    </a:gs>
                    <a:gs pos="0">
                      <a:srgbClr val="01E2BC">
                        <a:alpha val="0"/>
                      </a:srgbClr>
                    </a:gs>
                    <a:gs pos="100000">
                      <a:srgbClr val="01E2BC">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cxnSp>
            <p:nvCxnSpPr>
              <p:cNvPr id="73" name="直接连接符 72"/>
              <p:cNvCxnSpPr/>
              <p:nvPr/>
            </p:nvCxnSpPr>
            <p:spPr>
              <a:xfrm rot="5400000">
                <a:off x="8969184" y="2369826"/>
                <a:ext cx="371666" cy="0"/>
              </a:xfrm>
              <a:prstGeom prst="line">
                <a:avLst/>
              </a:prstGeom>
              <a:ln>
                <a:gradFill flip="none" rotWithShape="1">
                  <a:gsLst>
                    <a:gs pos="50000">
                      <a:srgbClr val="62FFFF"/>
                    </a:gs>
                    <a:gs pos="0">
                      <a:srgbClr val="62FFFF">
                        <a:alpha val="0"/>
                      </a:srgbClr>
                    </a:gs>
                    <a:gs pos="100000">
                      <a:srgbClr val="62FFFF">
                        <a:alpha val="0"/>
                      </a:srgbClr>
                    </a:gs>
                  </a:gsLst>
                  <a:lin ang="0" scaled="1"/>
                  <a:tileRect/>
                </a:gradFill>
              </a:ln>
              <a:effectLst>
                <a:outerShdw blurRad="63500" sx="102000" sy="102000" algn="ctr" rotWithShape="0">
                  <a:srgbClr val="01E2BC"/>
                </a:outerShdw>
              </a:effectLst>
            </p:spPr>
            <p:style>
              <a:lnRef idx="1">
                <a:schemeClr val="accent1"/>
              </a:lnRef>
              <a:fillRef idx="0">
                <a:schemeClr val="accent1"/>
              </a:fillRef>
              <a:effectRef idx="0">
                <a:schemeClr val="accent1"/>
              </a:effectRef>
              <a:fontRef idx="minor">
                <a:schemeClr val="tx1"/>
              </a:fontRef>
            </p:style>
          </p:cxnSp>
        </p:grpSp>
      </p:grpSp>
      <p:sp>
        <p:nvSpPr>
          <p:cNvPr id="80" name="椭圆 79"/>
          <p:cNvSpPr/>
          <p:nvPr/>
        </p:nvSpPr>
        <p:spPr>
          <a:xfrm>
            <a:off x="5092699" y="2133303"/>
            <a:ext cx="991504" cy="991502"/>
          </a:xfrm>
          <a:prstGeom prst="ellipse">
            <a:avLst/>
          </a:prstGeom>
          <a:gradFill flip="none" rotWithShape="1">
            <a:gsLst>
              <a:gs pos="65000">
                <a:srgbClr val="0D69FF">
                  <a:alpha val="0"/>
                </a:srgbClr>
              </a:gs>
              <a:gs pos="100000">
                <a:srgbClr val="0D69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5166532" y="2207138"/>
            <a:ext cx="843838" cy="843836"/>
          </a:xfrm>
          <a:prstGeom prst="ellipse">
            <a:avLst/>
          </a:prstGeom>
          <a:noFill/>
          <a:ln>
            <a:solidFill>
              <a:srgbClr val="62FFFF"/>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3" name="组合 81"/>
          <p:cNvGrpSpPr/>
          <p:nvPr/>
        </p:nvGrpSpPr>
        <p:grpSpPr>
          <a:xfrm>
            <a:off x="5257124" y="2297884"/>
            <a:ext cx="662654" cy="662342"/>
            <a:chOff x="5853103" y="-4503799"/>
            <a:chExt cx="9790876" cy="9786315"/>
          </a:xfrm>
          <a:solidFill>
            <a:srgbClr val="01E2BC"/>
          </a:solidFill>
        </p:grpSpPr>
        <p:sp>
          <p:nvSpPr>
            <p:cNvPr id="83" name="任意多边形 57"/>
            <p:cNvSpPr/>
            <p:nvPr/>
          </p:nvSpPr>
          <p:spPr>
            <a:xfrm>
              <a:off x="10656176" y="-4503799"/>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84" name="任意多边形 59"/>
            <p:cNvSpPr/>
            <p:nvPr/>
          </p:nvSpPr>
          <p:spPr>
            <a:xfrm>
              <a:off x="11246705" y="-44673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85" name="任意多边形 61"/>
            <p:cNvSpPr/>
            <p:nvPr/>
          </p:nvSpPr>
          <p:spPr>
            <a:xfrm>
              <a:off x="11828274" y="-435866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86" name="任意多边形 63"/>
            <p:cNvSpPr/>
            <p:nvPr/>
          </p:nvSpPr>
          <p:spPr>
            <a:xfrm>
              <a:off x="12392071" y="-417929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87" name="任意多边形 65"/>
            <p:cNvSpPr/>
            <p:nvPr/>
          </p:nvSpPr>
          <p:spPr>
            <a:xfrm>
              <a:off x="12929560" y="-393201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88" name="任意多边形 67"/>
            <p:cNvSpPr/>
            <p:nvPr/>
          </p:nvSpPr>
          <p:spPr>
            <a:xfrm>
              <a:off x="13432586" y="-362055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89" name="任意多边形 69"/>
            <p:cNvSpPr/>
            <p:nvPr/>
          </p:nvSpPr>
          <p:spPr>
            <a:xfrm>
              <a:off x="13893525" y="-324964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0" name="任意多边形 71"/>
            <p:cNvSpPr/>
            <p:nvPr/>
          </p:nvSpPr>
          <p:spPr>
            <a:xfrm>
              <a:off x="14305379" y="-282489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1" name="任意多边形 73"/>
            <p:cNvSpPr/>
            <p:nvPr/>
          </p:nvSpPr>
          <p:spPr>
            <a:xfrm>
              <a:off x="14661934" y="-235275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2" name="任意多边形 75"/>
            <p:cNvSpPr/>
            <p:nvPr/>
          </p:nvSpPr>
          <p:spPr>
            <a:xfrm>
              <a:off x="14957761" y="-184037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3" name="任意多边形 77"/>
            <p:cNvSpPr/>
            <p:nvPr/>
          </p:nvSpPr>
          <p:spPr>
            <a:xfrm>
              <a:off x="15188373" y="-129552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4" name="任意多边形 79"/>
            <p:cNvSpPr/>
            <p:nvPr/>
          </p:nvSpPr>
          <p:spPr>
            <a:xfrm>
              <a:off x="15350273" y="-72646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5" name="任意多边形 81"/>
            <p:cNvSpPr/>
            <p:nvPr/>
          </p:nvSpPr>
          <p:spPr>
            <a:xfrm>
              <a:off x="15441032" y="-14182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6" name="任意多边形 83"/>
            <p:cNvSpPr/>
            <p:nvPr/>
          </p:nvSpPr>
          <p:spPr>
            <a:xfrm>
              <a:off x="15459249" y="449531"/>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7" name="任意多边形 85"/>
            <p:cNvSpPr/>
            <p:nvPr/>
          </p:nvSpPr>
          <p:spPr>
            <a:xfrm>
              <a:off x="15404671" y="103865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8" name="任意多边形 87"/>
            <p:cNvSpPr/>
            <p:nvPr/>
          </p:nvSpPr>
          <p:spPr>
            <a:xfrm>
              <a:off x="15278093" y="161659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99" name="任意多边形 89"/>
            <p:cNvSpPr/>
            <p:nvPr/>
          </p:nvSpPr>
          <p:spPr>
            <a:xfrm>
              <a:off x="15081455" y="217461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0" name="任意多边形 91"/>
            <p:cNvSpPr/>
            <p:nvPr/>
          </p:nvSpPr>
          <p:spPr>
            <a:xfrm>
              <a:off x="14817747" y="2704240"/>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1" name="任意多边形 93"/>
            <p:cNvSpPr/>
            <p:nvPr/>
          </p:nvSpPr>
          <p:spPr>
            <a:xfrm>
              <a:off x="14490936" y="319743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2" name="任意多边形 95"/>
            <p:cNvSpPr/>
            <p:nvPr/>
          </p:nvSpPr>
          <p:spPr>
            <a:xfrm>
              <a:off x="14105994" y="364673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3" name="任意多边形 97"/>
            <p:cNvSpPr/>
            <p:nvPr/>
          </p:nvSpPr>
          <p:spPr>
            <a:xfrm>
              <a:off x="13668775" y="404530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4" name="任意多边形 99"/>
            <p:cNvSpPr/>
            <p:nvPr/>
          </p:nvSpPr>
          <p:spPr>
            <a:xfrm>
              <a:off x="13185875" y="43871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5" name="任意多边形 101"/>
            <p:cNvSpPr/>
            <p:nvPr/>
          </p:nvSpPr>
          <p:spPr>
            <a:xfrm>
              <a:off x="12664621" y="466705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6" name="任意多边形 103"/>
            <p:cNvSpPr/>
            <p:nvPr/>
          </p:nvSpPr>
          <p:spPr>
            <a:xfrm>
              <a:off x="12112923" y="488077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7" name="任意多边形 105"/>
            <p:cNvSpPr/>
            <p:nvPr/>
          </p:nvSpPr>
          <p:spPr>
            <a:xfrm>
              <a:off x="11539169" y="50250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8" name="任意多边形 107"/>
            <p:cNvSpPr/>
            <p:nvPr/>
          </p:nvSpPr>
          <p:spPr>
            <a:xfrm>
              <a:off x="10952012" y="509779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09" name="任意多边形 109"/>
            <p:cNvSpPr/>
            <p:nvPr/>
          </p:nvSpPr>
          <p:spPr>
            <a:xfrm>
              <a:off x="10360359" y="509779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0" name="任意多边形 111"/>
            <p:cNvSpPr/>
            <p:nvPr/>
          </p:nvSpPr>
          <p:spPr>
            <a:xfrm>
              <a:off x="9773192" y="50250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1" name="任意多边形 113"/>
            <p:cNvSpPr/>
            <p:nvPr/>
          </p:nvSpPr>
          <p:spPr>
            <a:xfrm>
              <a:off x="9199427" y="488077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2" name="任意多边形 115"/>
            <p:cNvSpPr/>
            <p:nvPr/>
          </p:nvSpPr>
          <p:spPr>
            <a:xfrm>
              <a:off x="8647730" y="466705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3" name="任意多边形 117"/>
            <p:cNvSpPr/>
            <p:nvPr/>
          </p:nvSpPr>
          <p:spPr>
            <a:xfrm>
              <a:off x="8126486" y="43871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4" name="任意多边形 119"/>
            <p:cNvSpPr/>
            <p:nvPr/>
          </p:nvSpPr>
          <p:spPr>
            <a:xfrm>
              <a:off x="7643576" y="404530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5" name="任意多边形 121"/>
            <p:cNvSpPr/>
            <p:nvPr/>
          </p:nvSpPr>
          <p:spPr>
            <a:xfrm>
              <a:off x="7206357" y="364673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6" name="任意多边形 123"/>
            <p:cNvSpPr/>
            <p:nvPr/>
          </p:nvSpPr>
          <p:spPr>
            <a:xfrm>
              <a:off x="6821416" y="319743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7" name="任意多边形 125"/>
            <p:cNvSpPr/>
            <p:nvPr/>
          </p:nvSpPr>
          <p:spPr>
            <a:xfrm>
              <a:off x="6494615" y="2704240"/>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8" name="任意多边形 127"/>
            <p:cNvSpPr/>
            <p:nvPr/>
          </p:nvSpPr>
          <p:spPr>
            <a:xfrm>
              <a:off x="6230908" y="217461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19" name="任意多边形 129"/>
            <p:cNvSpPr/>
            <p:nvPr/>
          </p:nvSpPr>
          <p:spPr>
            <a:xfrm>
              <a:off x="6034259" y="161659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0" name="任意多边形 131"/>
            <p:cNvSpPr/>
            <p:nvPr/>
          </p:nvSpPr>
          <p:spPr>
            <a:xfrm>
              <a:off x="5907692" y="103865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1" name="任意多边形 133"/>
            <p:cNvSpPr/>
            <p:nvPr/>
          </p:nvSpPr>
          <p:spPr>
            <a:xfrm>
              <a:off x="5853103" y="449531"/>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2" name="任意多边形 135"/>
            <p:cNvSpPr/>
            <p:nvPr/>
          </p:nvSpPr>
          <p:spPr>
            <a:xfrm>
              <a:off x="5871331" y="-14182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3" name="任意多边形 137"/>
            <p:cNvSpPr/>
            <p:nvPr/>
          </p:nvSpPr>
          <p:spPr>
            <a:xfrm>
              <a:off x="5962079" y="-72646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4" name="任意多边形 139"/>
            <p:cNvSpPr/>
            <p:nvPr/>
          </p:nvSpPr>
          <p:spPr>
            <a:xfrm>
              <a:off x="6123989" y="-129552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5" name="任意多边形 141"/>
            <p:cNvSpPr/>
            <p:nvPr/>
          </p:nvSpPr>
          <p:spPr>
            <a:xfrm>
              <a:off x="6354591" y="-184037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6" name="任意多边形 143"/>
            <p:cNvSpPr/>
            <p:nvPr/>
          </p:nvSpPr>
          <p:spPr>
            <a:xfrm>
              <a:off x="6650428" y="-235275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7" name="任意多边形 145"/>
            <p:cNvSpPr/>
            <p:nvPr/>
          </p:nvSpPr>
          <p:spPr>
            <a:xfrm>
              <a:off x="7006972" y="-282489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8" name="任意多边形 147"/>
            <p:cNvSpPr/>
            <p:nvPr/>
          </p:nvSpPr>
          <p:spPr>
            <a:xfrm>
              <a:off x="7418826" y="-32496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29" name="任意多边形 149"/>
            <p:cNvSpPr/>
            <p:nvPr/>
          </p:nvSpPr>
          <p:spPr>
            <a:xfrm>
              <a:off x="7879776" y="-362055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30" name="任意多边形 151"/>
            <p:cNvSpPr/>
            <p:nvPr/>
          </p:nvSpPr>
          <p:spPr>
            <a:xfrm>
              <a:off x="8382802" y="-393201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31" name="任意多边形 153"/>
            <p:cNvSpPr/>
            <p:nvPr/>
          </p:nvSpPr>
          <p:spPr>
            <a:xfrm>
              <a:off x="8920291" y="-417929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32" name="任意多边形 155"/>
            <p:cNvSpPr/>
            <p:nvPr/>
          </p:nvSpPr>
          <p:spPr>
            <a:xfrm>
              <a:off x="9484077" y="-435866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33" name="任意多边形 157"/>
            <p:cNvSpPr/>
            <p:nvPr/>
          </p:nvSpPr>
          <p:spPr>
            <a:xfrm>
              <a:off x="10065646" y="-446737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grpSp>
      <p:grpSp>
        <p:nvGrpSpPr>
          <p:cNvPr id="274" name="组合 133"/>
          <p:cNvGrpSpPr/>
          <p:nvPr/>
        </p:nvGrpSpPr>
        <p:grpSpPr>
          <a:xfrm>
            <a:off x="5226731" y="2241078"/>
            <a:ext cx="723440" cy="775950"/>
            <a:chOff x="4981968" y="4909761"/>
            <a:chExt cx="561350" cy="602097"/>
          </a:xfrm>
          <a:solidFill>
            <a:schemeClr val="bg1"/>
          </a:solidFill>
          <a:effectLst>
            <a:glow rad="50800">
              <a:schemeClr val="bg1">
                <a:alpha val="10000"/>
              </a:schemeClr>
            </a:glow>
          </a:effectLst>
        </p:grpSpPr>
        <p:sp>
          <p:nvSpPr>
            <p:cNvPr id="135" name="任意多边形 434"/>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任意多边形 43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任意多边形 436"/>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8" name="椭圆 137"/>
          <p:cNvSpPr/>
          <p:nvPr/>
        </p:nvSpPr>
        <p:spPr>
          <a:xfrm>
            <a:off x="5092699" y="3451192"/>
            <a:ext cx="991504" cy="991502"/>
          </a:xfrm>
          <a:prstGeom prst="ellipse">
            <a:avLst/>
          </a:prstGeom>
          <a:gradFill flip="none" rotWithShape="1">
            <a:gsLst>
              <a:gs pos="65000">
                <a:srgbClr val="0D69FF">
                  <a:alpha val="0"/>
                </a:srgbClr>
              </a:gs>
              <a:gs pos="100000">
                <a:srgbClr val="0D69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椭圆 138"/>
          <p:cNvSpPr/>
          <p:nvPr/>
        </p:nvSpPr>
        <p:spPr>
          <a:xfrm>
            <a:off x="5166532" y="3525027"/>
            <a:ext cx="843838" cy="843836"/>
          </a:xfrm>
          <a:prstGeom prst="ellipse">
            <a:avLst/>
          </a:prstGeom>
          <a:noFill/>
          <a:ln>
            <a:solidFill>
              <a:srgbClr val="62FFFF"/>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5" name="组合 139"/>
          <p:cNvGrpSpPr/>
          <p:nvPr/>
        </p:nvGrpSpPr>
        <p:grpSpPr>
          <a:xfrm>
            <a:off x="5257124" y="3615773"/>
            <a:ext cx="662654" cy="662342"/>
            <a:chOff x="5853103" y="-4503799"/>
            <a:chExt cx="9790876" cy="9786315"/>
          </a:xfrm>
          <a:solidFill>
            <a:srgbClr val="01E2BC"/>
          </a:solidFill>
        </p:grpSpPr>
        <p:sp>
          <p:nvSpPr>
            <p:cNvPr id="141" name="任意多边形 57"/>
            <p:cNvSpPr/>
            <p:nvPr/>
          </p:nvSpPr>
          <p:spPr>
            <a:xfrm>
              <a:off x="10656176" y="-4503799"/>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42" name="任意多边形 59"/>
            <p:cNvSpPr/>
            <p:nvPr/>
          </p:nvSpPr>
          <p:spPr>
            <a:xfrm>
              <a:off x="11246705" y="-44673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3" name="任意多边形 61"/>
            <p:cNvSpPr/>
            <p:nvPr/>
          </p:nvSpPr>
          <p:spPr>
            <a:xfrm>
              <a:off x="11828274" y="-435866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4" name="任意多边形 63"/>
            <p:cNvSpPr/>
            <p:nvPr/>
          </p:nvSpPr>
          <p:spPr>
            <a:xfrm>
              <a:off x="12392071" y="-417929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5" name="任意多边形 65"/>
            <p:cNvSpPr/>
            <p:nvPr/>
          </p:nvSpPr>
          <p:spPr>
            <a:xfrm>
              <a:off x="12929560" y="-393201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6" name="任意多边形 67"/>
            <p:cNvSpPr/>
            <p:nvPr/>
          </p:nvSpPr>
          <p:spPr>
            <a:xfrm>
              <a:off x="13432586" y="-362055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7" name="任意多边形 69"/>
            <p:cNvSpPr/>
            <p:nvPr/>
          </p:nvSpPr>
          <p:spPr>
            <a:xfrm>
              <a:off x="13893525" y="-324964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8" name="任意多边形 71"/>
            <p:cNvSpPr/>
            <p:nvPr/>
          </p:nvSpPr>
          <p:spPr>
            <a:xfrm>
              <a:off x="14305379" y="-282489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49" name="任意多边形 73"/>
            <p:cNvSpPr/>
            <p:nvPr/>
          </p:nvSpPr>
          <p:spPr>
            <a:xfrm>
              <a:off x="14661934" y="-235275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0" name="任意多边形 75"/>
            <p:cNvSpPr/>
            <p:nvPr/>
          </p:nvSpPr>
          <p:spPr>
            <a:xfrm>
              <a:off x="14957761" y="-184037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1" name="任意多边形 77"/>
            <p:cNvSpPr/>
            <p:nvPr/>
          </p:nvSpPr>
          <p:spPr>
            <a:xfrm>
              <a:off x="15188373" y="-129552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2" name="任意多边形 79"/>
            <p:cNvSpPr/>
            <p:nvPr/>
          </p:nvSpPr>
          <p:spPr>
            <a:xfrm>
              <a:off x="15350273" y="-72646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3" name="任意多边形 81"/>
            <p:cNvSpPr/>
            <p:nvPr/>
          </p:nvSpPr>
          <p:spPr>
            <a:xfrm>
              <a:off x="15441032" y="-14182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4" name="任意多边形 83"/>
            <p:cNvSpPr/>
            <p:nvPr/>
          </p:nvSpPr>
          <p:spPr>
            <a:xfrm>
              <a:off x="15459249" y="449531"/>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5" name="任意多边形 85"/>
            <p:cNvSpPr/>
            <p:nvPr/>
          </p:nvSpPr>
          <p:spPr>
            <a:xfrm>
              <a:off x="15404671" y="103865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6" name="任意多边形 87"/>
            <p:cNvSpPr/>
            <p:nvPr/>
          </p:nvSpPr>
          <p:spPr>
            <a:xfrm>
              <a:off x="15278093" y="161659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7" name="任意多边形 89"/>
            <p:cNvSpPr/>
            <p:nvPr/>
          </p:nvSpPr>
          <p:spPr>
            <a:xfrm>
              <a:off x="15081455" y="217461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8" name="任意多边形 91"/>
            <p:cNvSpPr/>
            <p:nvPr/>
          </p:nvSpPr>
          <p:spPr>
            <a:xfrm>
              <a:off x="14817747" y="2704240"/>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59" name="任意多边形 93"/>
            <p:cNvSpPr/>
            <p:nvPr/>
          </p:nvSpPr>
          <p:spPr>
            <a:xfrm>
              <a:off x="14490936" y="319743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0" name="任意多边形 95"/>
            <p:cNvSpPr/>
            <p:nvPr/>
          </p:nvSpPr>
          <p:spPr>
            <a:xfrm>
              <a:off x="14105994" y="364673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1" name="任意多边形 97"/>
            <p:cNvSpPr/>
            <p:nvPr/>
          </p:nvSpPr>
          <p:spPr>
            <a:xfrm>
              <a:off x="13668775" y="404530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2" name="任意多边形 99"/>
            <p:cNvSpPr/>
            <p:nvPr/>
          </p:nvSpPr>
          <p:spPr>
            <a:xfrm>
              <a:off x="13185875" y="43871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3" name="任意多边形 101"/>
            <p:cNvSpPr/>
            <p:nvPr/>
          </p:nvSpPr>
          <p:spPr>
            <a:xfrm>
              <a:off x="12664621" y="466705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4" name="任意多边形 103"/>
            <p:cNvSpPr/>
            <p:nvPr/>
          </p:nvSpPr>
          <p:spPr>
            <a:xfrm>
              <a:off x="12112923" y="488077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5" name="任意多边形 105"/>
            <p:cNvSpPr/>
            <p:nvPr/>
          </p:nvSpPr>
          <p:spPr>
            <a:xfrm>
              <a:off x="11539169" y="50250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6" name="任意多边形 107"/>
            <p:cNvSpPr/>
            <p:nvPr/>
          </p:nvSpPr>
          <p:spPr>
            <a:xfrm>
              <a:off x="10952012" y="509779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7" name="任意多边形 109"/>
            <p:cNvSpPr/>
            <p:nvPr/>
          </p:nvSpPr>
          <p:spPr>
            <a:xfrm>
              <a:off x="10360359" y="509779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8" name="任意多边形 111"/>
            <p:cNvSpPr/>
            <p:nvPr/>
          </p:nvSpPr>
          <p:spPr>
            <a:xfrm>
              <a:off x="9773192" y="50250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69" name="任意多边形 113"/>
            <p:cNvSpPr/>
            <p:nvPr/>
          </p:nvSpPr>
          <p:spPr>
            <a:xfrm>
              <a:off x="9199427" y="488077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0" name="任意多边形 115"/>
            <p:cNvSpPr/>
            <p:nvPr/>
          </p:nvSpPr>
          <p:spPr>
            <a:xfrm>
              <a:off x="8647730" y="466705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1" name="任意多边形 117"/>
            <p:cNvSpPr/>
            <p:nvPr/>
          </p:nvSpPr>
          <p:spPr>
            <a:xfrm>
              <a:off x="8126486" y="43871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2" name="任意多边形 119"/>
            <p:cNvSpPr/>
            <p:nvPr/>
          </p:nvSpPr>
          <p:spPr>
            <a:xfrm>
              <a:off x="7643576" y="404530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3" name="任意多边形 121"/>
            <p:cNvSpPr/>
            <p:nvPr/>
          </p:nvSpPr>
          <p:spPr>
            <a:xfrm>
              <a:off x="7206357" y="364673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4" name="任意多边形 123"/>
            <p:cNvSpPr/>
            <p:nvPr/>
          </p:nvSpPr>
          <p:spPr>
            <a:xfrm>
              <a:off x="6821416" y="319743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5" name="任意多边形 125"/>
            <p:cNvSpPr/>
            <p:nvPr/>
          </p:nvSpPr>
          <p:spPr>
            <a:xfrm>
              <a:off x="6494615" y="2704240"/>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6" name="任意多边形 127"/>
            <p:cNvSpPr/>
            <p:nvPr/>
          </p:nvSpPr>
          <p:spPr>
            <a:xfrm>
              <a:off x="6230908" y="217461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7" name="任意多边形 129"/>
            <p:cNvSpPr/>
            <p:nvPr/>
          </p:nvSpPr>
          <p:spPr>
            <a:xfrm>
              <a:off x="6034259" y="161659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8" name="任意多边形 131"/>
            <p:cNvSpPr/>
            <p:nvPr/>
          </p:nvSpPr>
          <p:spPr>
            <a:xfrm>
              <a:off x="5907692" y="103865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79" name="任意多边形 133"/>
            <p:cNvSpPr/>
            <p:nvPr/>
          </p:nvSpPr>
          <p:spPr>
            <a:xfrm>
              <a:off x="5853103" y="449531"/>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0" name="任意多边形 135"/>
            <p:cNvSpPr/>
            <p:nvPr/>
          </p:nvSpPr>
          <p:spPr>
            <a:xfrm>
              <a:off x="5871331" y="-14182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1" name="任意多边形 137"/>
            <p:cNvSpPr/>
            <p:nvPr/>
          </p:nvSpPr>
          <p:spPr>
            <a:xfrm>
              <a:off x="5962079" y="-72646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2" name="任意多边形 139"/>
            <p:cNvSpPr/>
            <p:nvPr/>
          </p:nvSpPr>
          <p:spPr>
            <a:xfrm>
              <a:off x="6123989" y="-129552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3" name="任意多边形 141"/>
            <p:cNvSpPr/>
            <p:nvPr/>
          </p:nvSpPr>
          <p:spPr>
            <a:xfrm>
              <a:off x="6354591" y="-184037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4" name="任意多边形 143"/>
            <p:cNvSpPr/>
            <p:nvPr/>
          </p:nvSpPr>
          <p:spPr>
            <a:xfrm>
              <a:off x="6650428" y="-235275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5" name="任意多边形 145"/>
            <p:cNvSpPr/>
            <p:nvPr/>
          </p:nvSpPr>
          <p:spPr>
            <a:xfrm>
              <a:off x="7006972" y="-282489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6" name="任意多边形 147"/>
            <p:cNvSpPr/>
            <p:nvPr/>
          </p:nvSpPr>
          <p:spPr>
            <a:xfrm>
              <a:off x="7418826" y="-32496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7" name="任意多边形 149"/>
            <p:cNvSpPr/>
            <p:nvPr/>
          </p:nvSpPr>
          <p:spPr>
            <a:xfrm>
              <a:off x="7879776" y="-362055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188" name="任意多边形 151"/>
            <p:cNvSpPr/>
            <p:nvPr/>
          </p:nvSpPr>
          <p:spPr>
            <a:xfrm>
              <a:off x="8382802" y="-393201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89" name="任意多边形 153"/>
            <p:cNvSpPr/>
            <p:nvPr/>
          </p:nvSpPr>
          <p:spPr>
            <a:xfrm>
              <a:off x="8920291" y="-417929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90" name="任意多边形 155"/>
            <p:cNvSpPr/>
            <p:nvPr/>
          </p:nvSpPr>
          <p:spPr>
            <a:xfrm>
              <a:off x="9484077" y="-435866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191" name="任意多边形 157"/>
            <p:cNvSpPr/>
            <p:nvPr/>
          </p:nvSpPr>
          <p:spPr>
            <a:xfrm>
              <a:off x="10065646" y="-446737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grpSp>
      <p:grpSp>
        <p:nvGrpSpPr>
          <p:cNvPr id="276" name="组合 191"/>
          <p:cNvGrpSpPr/>
          <p:nvPr/>
        </p:nvGrpSpPr>
        <p:grpSpPr>
          <a:xfrm>
            <a:off x="5226731" y="3558967"/>
            <a:ext cx="723440" cy="775950"/>
            <a:chOff x="4981968" y="4909761"/>
            <a:chExt cx="561350" cy="602097"/>
          </a:xfrm>
          <a:solidFill>
            <a:schemeClr val="bg1"/>
          </a:solidFill>
          <a:effectLst>
            <a:glow rad="50800">
              <a:schemeClr val="bg1">
                <a:alpha val="10000"/>
              </a:schemeClr>
            </a:glow>
          </a:effectLst>
        </p:grpSpPr>
        <p:sp>
          <p:nvSpPr>
            <p:cNvPr id="193" name="任意多边形 494"/>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4" name="任意多边形 495"/>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5" name="任意多边形 496"/>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6" name="椭圆 195"/>
          <p:cNvSpPr/>
          <p:nvPr/>
        </p:nvSpPr>
        <p:spPr>
          <a:xfrm>
            <a:off x="5092699" y="4757475"/>
            <a:ext cx="991504" cy="991502"/>
          </a:xfrm>
          <a:prstGeom prst="ellipse">
            <a:avLst/>
          </a:prstGeom>
          <a:gradFill flip="none" rotWithShape="1">
            <a:gsLst>
              <a:gs pos="65000">
                <a:srgbClr val="0D69FF">
                  <a:alpha val="0"/>
                </a:srgbClr>
              </a:gs>
              <a:gs pos="100000">
                <a:srgbClr val="0D69F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7" name="椭圆 196"/>
          <p:cNvSpPr/>
          <p:nvPr/>
        </p:nvSpPr>
        <p:spPr>
          <a:xfrm>
            <a:off x="5166532" y="4831310"/>
            <a:ext cx="843838" cy="843836"/>
          </a:xfrm>
          <a:prstGeom prst="ellipse">
            <a:avLst/>
          </a:prstGeom>
          <a:noFill/>
          <a:ln>
            <a:solidFill>
              <a:srgbClr val="62FFFF"/>
            </a:solidFill>
          </a:ln>
          <a:effectLst>
            <a:glow rad="38100">
              <a:srgbClr val="01E2BC">
                <a:alpha val="10000"/>
              </a:srgb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197"/>
          <p:cNvGrpSpPr/>
          <p:nvPr/>
        </p:nvGrpSpPr>
        <p:grpSpPr>
          <a:xfrm>
            <a:off x="5257124" y="4922056"/>
            <a:ext cx="662654" cy="662342"/>
            <a:chOff x="5853103" y="-4503799"/>
            <a:chExt cx="9790876" cy="9786315"/>
          </a:xfrm>
          <a:solidFill>
            <a:srgbClr val="01E2BC"/>
          </a:solidFill>
        </p:grpSpPr>
        <p:sp>
          <p:nvSpPr>
            <p:cNvPr id="199" name="任意多边形 57"/>
            <p:cNvSpPr/>
            <p:nvPr/>
          </p:nvSpPr>
          <p:spPr>
            <a:xfrm>
              <a:off x="10656176" y="-4503799"/>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200" name="任意多边形 59"/>
            <p:cNvSpPr/>
            <p:nvPr/>
          </p:nvSpPr>
          <p:spPr>
            <a:xfrm>
              <a:off x="11246705" y="-44673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1" name="任意多边形 61"/>
            <p:cNvSpPr/>
            <p:nvPr/>
          </p:nvSpPr>
          <p:spPr>
            <a:xfrm>
              <a:off x="11828274" y="-435866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2" name="任意多边形 63"/>
            <p:cNvSpPr/>
            <p:nvPr/>
          </p:nvSpPr>
          <p:spPr>
            <a:xfrm>
              <a:off x="12392071" y="-417929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3" name="任意多边形 65"/>
            <p:cNvSpPr/>
            <p:nvPr/>
          </p:nvSpPr>
          <p:spPr>
            <a:xfrm>
              <a:off x="12929560" y="-393201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4" name="任意多边形 67"/>
            <p:cNvSpPr/>
            <p:nvPr/>
          </p:nvSpPr>
          <p:spPr>
            <a:xfrm>
              <a:off x="13432586" y="-362055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5" name="任意多边形 69"/>
            <p:cNvSpPr/>
            <p:nvPr/>
          </p:nvSpPr>
          <p:spPr>
            <a:xfrm>
              <a:off x="13893525" y="-324964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6" name="任意多边形 71"/>
            <p:cNvSpPr/>
            <p:nvPr/>
          </p:nvSpPr>
          <p:spPr>
            <a:xfrm>
              <a:off x="14305379" y="-282489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7" name="任意多边形 73"/>
            <p:cNvSpPr/>
            <p:nvPr/>
          </p:nvSpPr>
          <p:spPr>
            <a:xfrm>
              <a:off x="14661934" y="-235275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8" name="任意多边形 75"/>
            <p:cNvSpPr/>
            <p:nvPr/>
          </p:nvSpPr>
          <p:spPr>
            <a:xfrm>
              <a:off x="14957761" y="-184037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09" name="任意多边形 77"/>
            <p:cNvSpPr/>
            <p:nvPr/>
          </p:nvSpPr>
          <p:spPr>
            <a:xfrm>
              <a:off x="15188373" y="-129552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0" name="任意多边形 79"/>
            <p:cNvSpPr/>
            <p:nvPr/>
          </p:nvSpPr>
          <p:spPr>
            <a:xfrm>
              <a:off x="15350273" y="-72646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1" name="任意多边形 81"/>
            <p:cNvSpPr/>
            <p:nvPr/>
          </p:nvSpPr>
          <p:spPr>
            <a:xfrm>
              <a:off x="15441032" y="-14182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2" name="任意多边形 83"/>
            <p:cNvSpPr/>
            <p:nvPr/>
          </p:nvSpPr>
          <p:spPr>
            <a:xfrm>
              <a:off x="15459249" y="449531"/>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3" name="任意多边形 85"/>
            <p:cNvSpPr/>
            <p:nvPr/>
          </p:nvSpPr>
          <p:spPr>
            <a:xfrm>
              <a:off x="15404671" y="103865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4" name="任意多边形 87"/>
            <p:cNvSpPr/>
            <p:nvPr/>
          </p:nvSpPr>
          <p:spPr>
            <a:xfrm>
              <a:off x="15278093" y="161659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5" name="任意多边形 89"/>
            <p:cNvSpPr/>
            <p:nvPr/>
          </p:nvSpPr>
          <p:spPr>
            <a:xfrm>
              <a:off x="15081455" y="217461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6" name="任意多边形 91"/>
            <p:cNvSpPr/>
            <p:nvPr/>
          </p:nvSpPr>
          <p:spPr>
            <a:xfrm>
              <a:off x="14817747" y="2704240"/>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7" name="任意多边形 93"/>
            <p:cNvSpPr/>
            <p:nvPr/>
          </p:nvSpPr>
          <p:spPr>
            <a:xfrm>
              <a:off x="14490936" y="319743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8" name="任意多边形 95"/>
            <p:cNvSpPr/>
            <p:nvPr/>
          </p:nvSpPr>
          <p:spPr>
            <a:xfrm>
              <a:off x="14105994" y="364673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19" name="任意多边形 97"/>
            <p:cNvSpPr/>
            <p:nvPr/>
          </p:nvSpPr>
          <p:spPr>
            <a:xfrm>
              <a:off x="13668775" y="404530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0" name="任意多边形 99"/>
            <p:cNvSpPr/>
            <p:nvPr/>
          </p:nvSpPr>
          <p:spPr>
            <a:xfrm>
              <a:off x="13185875" y="43871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1" name="任意多边形 101"/>
            <p:cNvSpPr/>
            <p:nvPr/>
          </p:nvSpPr>
          <p:spPr>
            <a:xfrm>
              <a:off x="12664621" y="466705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2" name="任意多边形 103"/>
            <p:cNvSpPr/>
            <p:nvPr/>
          </p:nvSpPr>
          <p:spPr>
            <a:xfrm>
              <a:off x="12112923" y="488077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3" name="任意多边形 105"/>
            <p:cNvSpPr/>
            <p:nvPr/>
          </p:nvSpPr>
          <p:spPr>
            <a:xfrm>
              <a:off x="11539169" y="50250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4" name="任意多边形 107"/>
            <p:cNvSpPr/>
            <p:nvPr/>
          </p:nvSpPr>
          <p:spPr>
            <a:xfrm>
              <a:off x="10952012" y="509779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5" name="任意多边形 109"/>
            <p:cNvSpPr/>
            <p:nvPr/>
          </p:nvSpPr>
          <p:spPr>
            <a:xfrm>
              <a:off x="10360359" y="509779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6" name="任意多边形 111"/>
            <p:cNvSpPr/>
            <p:nvPr/>
          </p:nvSpPr>
          <p:spPr>
            <a:xfrm>
              <a:off x="9773192" y="502508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7" name="任意多边形 113"/>
            <p:cNvSpPr/>
            <p:nvPr/>
          </p:nvSpPr>
          <p:spPr>
            <a:xfrm>
              <a:off x="9199427" y="488077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8" name="任意多边形 115"/>
            <p:cNvSpPr/>
            <p:nvPr/>
          </p:nvSpPr>
          <p:spPr>
            <a:xfrm>
              <a:off x="8647730" y="466705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29" name="任意多边形 117"/>
            <p:cNvSpPr/>
            <p:nvPr/>
          </p:nvSpPr>
          <p:spPr>
            <a:xfrm>
              <a:off x="8126486" y="43871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0" name="任意多边形 119"/>
            <p:cNvSpPr/>
            <p:nvPr/>
          </p:nvSpPr>
          <p:spPr>
            <a:xfrm>
              <a:off x="7643576" y="404530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1" name="任意多边形 121"/>
            <p:cNvSpPr/>
            <p:nvPr/>
          </p:nvSpPr>
          <p:spPr>
            <a:xfrm>
              <a:off x="7206357" y="3646736"/>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2" name="任意多边形 123"/>
            <p:cNvSpPr/>
            <p:nvPr/>
          </p:nvSpPr>
          <p:spPr>
            <a:xfrm>
              <a:off x="6821416" y="319743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3" name="任意多边形 125"/>
            <p:cNvSpPr/>
            <p:nvPr/>
          </p:nvSpPr>
          <p:spPr>
            <a:xfrm>
              <a:off x="6494615" y="2704240"/>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4" name="任意多边形 127"/>
            <p:cNvSpPr/>
            <p:nvPr/>
          </p:nvSpPr>
          <p:spPr>
            <a:xfrm>
              <a:off x="6230908" y="217461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5" name="任意多边形 129"/>
            <p:cNvSpPr/>
            <p:nvPr/>
          </p:nvSpPr>
          <p:spPr>
            <a:xfrm>
              <a:off x="6034259" y="161659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6" name="任意多边形 131"/>
            <p:cNvSpPr/>
            <p:nvPr/>
          </p:nvSpPr>
          <p:spPr>
            <a:xfrm>
              <a:off x="5907692" y="1038652"/>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7" name="任意多边形 133"/>
            <p:cNvSpPr/>
            <p:nvPr/>
          </p:nvSpPr>
          <p:spPr>
            <a:xfrm>
              <a:off x="5853103" y="449531"/>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8" name="任意多边形 135"/>
            <p:cNvSpPr/>
            <p:nvPr/>
          </p:nvSpPr>
          <p:spPr>
            <a:xfrm>
              <a:off x="5871331" y="-14182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39" name="任意多边形 137"/>
            <p:cNvSpPr/>
            <p:nvPr/>
          </p:nvSpPr>
          <p:spPr>
            <a:xfrm>
              <a:off x="5962079" y="-72646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0" name="任意多边形 139"/>
            <p:cNvSpPr/>
            <p:nvPr/>
          </p:nvSpPr>
          <p:spPr>
            <a:xfrm>
              <a:off x="6123989" y="-129552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1" name="任意多边形 141"/>
            <p:cNvSpPr/>
            <p:nvPr/>
          </p:nvSpPr>
          <p:spPr>
            <a:xfrm>
              <a:off x="6354591" y="-184037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2" name="任意多边形 143"/>
            <p:cNvSpPr/>
            <p:nvPr/>
          </p:nvSpPr>
          <p:spPr>
            <a:xfrm>
              <a:off x="6650428" y="-235275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3" name="任意多边形 145"/>
            <p:cNvSpPr/>
            <p:nvPr/>
          </p:nvSpPr>
          <p:spPr>
            <a:xfrm>
              <a:off x="7006972" y="-282489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4" name="任意多边形 147"/>
            <p:cNvSpPr/>
            <p:nvPr/>
          </p:nvSpPr>
          <p:spPr>
            <a:xfrm>
              <a:off x="7418826" y="-324964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5" name="任意多边形 149"/>
            <p:cNvSpPr/>
            <p:nvPr/>
          </p:nvSpPr>
          <p:spPr>
            <a:xfrm>
              <a:off x="7879776" y="-3620557"/>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2670" tIns="42670" rIns="42670" bIns="42670" numCol="1" spcCol="1270" anchor="ctr" anchorCtr="0">
              <a:noAutofit/>
            </a:bodyPr>
            <a:lstStyle/>
            <a:p>
              <a:pPr lvl="0" algn="ctr" defTabSz="400050">
                <a:lnSpc>
                  <a:spcPct val="90000"/>
                </a:lnSpc>
                <a:spcBef>
                  <a:spcPct val="0"/>
                </a:spcBef>
                <a:spcAft>
                  <a:spcPct val="35000"/>
                </a:spcAft>
              </a:pPr>
              <a:endParaRPr lang="zh-CN" altLang="en-US" sz="900" kern="1200"/>
            </a:p>
          </p:txBody>
        </p:sp>
        <p:sp>
          <p:nvSpPr>
            <p:cNvPr id="246" name="任意多边形 151"/>
            <p:cNvSpPr/>
            <p:nvPr/>
          </p:nvSpPr>
          <p:spPr>
            <a:xfrm>
              <a:off x="8382802" y="-3932015"/>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247" name="任意多边形 153"/>
            <p:cNvSpPr/>
            <p:nvPr/>
          </p:nvSpPr>
          <p:spPr>
            <a:xfrm>
              <a:off x="8920291" y="-4179298"/>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248" name="任意多边形 155"/>
            <p:cNvSpPr/>
            <p:nvPr/>
          </p:nvSpPr>
          <p:spPr>
            <a:xfrm>
              <a:off x="9484077" y="-4358663"/>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sp>
          <p:nvSpPr>
            <p:cNvPr id="249" name="任意多边形 157"/>
            <p:cNvSpPr/>
            <p:nvPr/>
          </p:nvSpPr>
          <p:spPr>
            <a:xfrm>
              <a:off x="10065646" y="-4467374"/>
              <a:ext cx="184730" cy="184720"/>
            </a:xfrm>
            <a:prstGeom prst="ellipse">
              <a:avLst/>
            </a:prstGeom>
            <a:grp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590" tIns="37590" rIns="37590" bIns="37590" numCol="1" spcCol="1270" anchor="ctr" anchorCtr="0">
              <a:noAutofit/>
            </a:bodyPr>
            <a:lstStyle/>
            <a:p>
              <a:pPr lvl="0" algn="ctr" defTabSz="222250">
                <a:lnSpc>
                  <a:spcPct val="90000"/>
                </a:lnSpc>
                <a:spcBef>
                  <a:spcPct val="0"/>
                </a:spcBef>
                <a:spcAft>
                  <a:spcPct val="35000"/>
                </a:spcAft>
              </a:pPr>
              <a:endParaRPr lang="zh-CN" altLang="en-US" sz="500" kern="1200"/>
            </a:p>
          </p:txBody>
        </p:sp>
      </p:grpSp>
      <p:grpSp>
        <p:nvGrpSpPr>
          <p:cNvPr id="278" name="组合 249"/>
          <p:cNvGrpSpPr/>
          <p:nvPr/>
        </p:nvGrpSpPr>
        <p:grpSpPr>
          <a:xfrm>
            <a:off x="5226731" y="4865250"/>
            <a:ext cx="723440" cy="775950"/>
            <a:chOff x="4981968" y="4909761"/>
            <a:chExt cx="561350" cy="602097"/>
          </a:xfrm>
          <a:solidFill>
            <a:schemeClr val="bg1"/>
          </a:solidFill>
          <a:effectLst>
            <a:glow rad="50800">
              <a:schemeClr val="bg1">
                <a:alpha val="10000"/>
              </a:schemeClr>
            </a:glow>
          </a:effectLst>
        </p:grpSpPr>
        <p:sp>
          <p:nvSpPr>
            <p:cNvPr id="251" name="任意多边形 553"/>
            <p:cNvSpPr/>
            <p:nvPr/>
          </p:nvSpPr>
          <p:spPr>
            <a:xfrm>
              <a:off x="4981968" y="4909761"/>
              <a:ext cx="561350" cy="194436"/>
            </a:xfrm>
            <a:custGeom>
              <a:avLst/>
              <a:gdLst>
                <a:gd name="connsiteX0" fmla="*/ 280675 w 561350"/>
                <a:gd name="connsiteY0" fmla="*/ 0 h 194436"/>
                <a:gd name="connsiteX1" fmla="*/ 558070 w 561350"/>
                <a:gd name="connsiteY1" fmla="*/ 183869 h 194436"/>
                <a:gd name="connsiteX2" fmla="*/ 561350 w 561350"/>
                <a:gd name="connsiteY2" fmla="*/ 194436 h 194436"/>
                <a:gd name="connsiteX3" fmla="*/ 528660 w 561350"/>
                <a:gd name="connsiteY3" fmla="*/ 194436 h 194436"/>
                <a:gd name="connsiteX4" fmla="*/ 504584 w 561350"/>
                <a:gd name="connsiteY4" fmla="*/ 150079 h 194436"/>
                <a:gd name="connsiteX5" fmla="*/ 280675 w 561350"/>
                <a:gd name="connsiteY5" fmla="*/ 31028 h 194436"/>
                <a:gd name="connsiteX6" fmla="*/ 56766 w 561350"/>
                <a:gd name="connsiteY6" fmla="*/ 150079 h 194436"/>
                <a:gd name="connsiteX7" fmla="*/ 32690 w 561350"/>
                <a:gd name="connsiteY7" fmla="*/ 194436 h 194436"/>
                <a:gd name="connsiteX8" fmla="*/ 0 w 561350"/>
                <a:gd name="connsiteY8" fmla="*/ 194436 h 194436"/>
                <a:gd name="connsiteX9" fmla="*/ 3280 w 561350"/>
                <a:gd name="connsiteY9" fmla="*/ 183869 h 194436"/>
                <a:gd name="connsiteX10" fmla="*/ 280675 w 561350"/>
                <a:gd name="connsiteY10" fmla="*/ 0 h 194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61350" h="194436">
                  <a:moveTo>
                    <a:pt x="280675" y="0"/>
                  </a:moveTo>
                  <a:cubicBezTo>
                    <a:pt x="405375" y="0"/>
                    <a:pt x="512368" y="75817"/>
                    <a:pt x="558070" y="183869"/>
                  </a:cubicBezTo>
                  <a:lnTo>
                    <a:pt x="561350" y="194436"/>
                  </a:lnTo>
                  <a:lnTo>
                    <a:pt x="528660" y="194436"/>
                  </a:lnTo>
                  <a:lnTo>
                    <a:pt x="504584" y="150079"/>
                  </a:lnTo>
                  <a:cubicBezTo>
                    <a:pt x="456059" y="78252"/>
                    <a:pt x="373882" y="31028"/>
                    <a:pt x="280675" y="31028"/>
                  </a:cubicBezTo>
                  <a:cubicBezTo>
                    <a:pt x="187468" y="31028"/>
                    <a:pt x="105292" y="78252"/>
                    <a:pt x="56766" y="150079"/>
                  </a:cubicBezTo>
                  <a:lnTo>
                    <a:pt x="32690" y="194436"/>
                  </a:lnTo>
                  <a:lnTo>
                    <a:pt x="0" y="194436"/>
                  </a:lnTo>
                  <a:lnTo>
                    <a:pt x="3280" y="183869"/>
                  </a:lnTo>
                  <a:cubicBezTo>
                    <a:pt x="48983" y="75817"/>
                    <a:pt x="155975" y="0"/>
                    <a:pt x="280675"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2" name="任意多边形 554"/>
            <p:cNvSpPr/>
            <p:nvPr/>
          </p:nvSpPr>
          <p:spPr>
            <a:xfrm>
              <a:off x="5028091" y="5397417"/>
              <a:ext cx="132191" cy="92909"/>
            </a:xfrm>
            <a:custGeom>
              <a:avLst/>
              <a:gdLst>
                <a:gd name="connsiteX0" fmla="*/ 0 w 132191"/>
                <a:gd name="connsiteY0" fmla="*/ 0 h 92909"/>
                <a:gd name="connsiteX1" fmla="*/ 40042 w 132191"/>
                <a:gd name="connsiteY1" fmla="*/ 0 h 92909"/>
                <a:gd name="connsiteX2" fmla="*/ 43618 w 132191"/>
                <a:gd name="connsiteY2" fmla="*/ 4334 h 92909"/>
                <a:gd name="connsiteX3" fmla="*/ 129449 w 132191"/>
                <a:gd name="connsiteY3" fmla="*/ 62202 h 92909"/>
                <a:gd name="connsiteX4" fmla="*/ 132191 w 132191"/>
                <a:gd name="connsiteY4" fmla="*/ 63053 h 92909"/>
                <a:gd name="connsiteX5" fmla="*/ 124191 w 132191"/>
                <a:gd name="connsiteY5" fmla="*/ 92909 h 92909"/>
                <a:gd name="connsiteX6" fmla="*/ 117372 w 132191"/>
                <a:gd name="connsiteY6" fmla="*/ 90792 h 92909"/>
                <a:gd name="connsiteX7" fmla="*/ 21678 w 132191"/>
                <a:gd name="connsiteY7" fmla="*/ 26274 h 92909"/>
                <a:gd name="connsiteX8" fmla="*/ 0 w 132191"/>
                <a:gd name="connsiteY8" fmla="*/ 0 h 92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2191" h="92909">
                  <a:moveTo>
                    <a:pt x="0" y="0"/>
                  </a:moveTo>
                  <a:lnTo>
                    <a:pt x="40042" y="0"/>
                  </a:lnTo>
                  <a:lnTo>
                    <a:pt x="43618" y="4334"/>
                  </a:lnTo>
                  <a:cubicBezTo>
                    <a:pt x="68051" y="28767"/>
                    <a:pt x="97144" y="48539"/>
                    <a:pt x="129449" y="62202"/>
                  </a:cubicBezTo>
                  <a:lnTo>
                    <a:pt x="132191" y="63053"/>
                  </a:lnTo>
                  <a:lnTo>
                    <a:pt x="124191" y="92909"/>
                  </a:lnTo>
                  <a:lnTo>
                    <a:pt x="117372" y="90792"/>
                  </a:lnTo>
                  <a:cubicBezTo>
                    <a:pt x="81354" y="75558"/>
                    <a:pt x="48918" y="53514"/>
                    <a:pt x="21678" y="26274"/>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3" name="任意多边形 555"/>
            <p:cNvSpPr/>
            <p:nvPr/>
          </p:nvSpPr>
          <p:spPr>
            <a:xfrm>
              <a:off x="5195981" y="5397408"/>
              <a:ext cx="301221" cy="114450"/>
            </a:xfrm>
            <a:custGeom>
              <a:avLst/>
              <a:gdLst>
                <a:gd name="connsiteX0" fmla="*/ 261179 w 301221"/>
                <a:gd name="connsiteY0" fmla="*/ 0 h 114450"/>
                <a:gd name="connsiteX1" fmla="*/ 301221 w 301221"/>
                <a:gd name="connsiteY1" fmla="*/ 0 h 114450"/>
                <a:gd name="connsiteX2" fmla="*/ 279543 w 301221"/>
                <a:gd name="connsiteY2" fmla="*/ 26274 h 114450"/>
                <a:gd name="connsiteX3" fmla="*/ 66666 w 301221"/>
                <a:gd name="connsiteY3" fmla="*/ 114450 h 114450"/>
                <a:gd name="connsiteX4" fmla="*/ 5993 w 301221"/>
                <a:gd name="connsiteY4" fmla="*/ 108334 h 114450"/>
                <a:gd name="connsiteX5" fmla="*/ 0 w 301221"/>
                <a:gd name="connsiteY5" fmla="*/ 106474 h 114450"/>
                <a:gd name="connsiteX6" fmla="*/ 8000 w 301221"/>
                <a:gd name="connsiteY6" fmla="*/ 76618 h 114450"/>
                <a:gd name="connsiteX7" fmla="*/ 12247 w 301221"/>
                <a:gd name="connsiteY7" fmla="*/ 77936 h 114450"/>
                <a:gd name="connsiteX8" fmla="*/ 66666 w 301221"/>
                <a:gd name="connsiteY8" fmla="*/ 83422 h 114450"/>
                <a:gd name="connsiteX9" fmla="*/ 257603 w 301221"/>
                <a:gd name="connsiteY9" fmla="*/ 4334 h 114450"/>
                <a:gd name="connsiteX10" fmla="*/ 261179 w 301221"/>
                <a:gd name="connsiteY10" fmla="*/ 0 h 114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01221" h="114450">
                  <a:moveTo>
                    <a:pt x="261179" y="0"/>
                  </a:moveTo>
                  <a:lnTo>
                    <a:pt x="301221" y="0"/>
                  </a:lnTo>
                  <a:lnTo>
                    <a:pt x="279543" y="26274"/>
                  </a:lnTo>
                  <a:cubicBezTo>
                    <a:pt x="225063" y="80754"/>
                    <a:pt x="149800" y="114450"/>
                    <a:pt x="66666" y="114450"/>
                  </a:cubicBezTo>
                  <a:cubicBezTo>
                    <a:pt x="45883" y="114450"/>
                    <a:pt x="25592" y="112344"/>
                    <a:pt x="5993" y="108334"/>
                  </a:cubicBezTo>
                  <a:lnTo>
                    <a:pt x="0" y="106474"/>
                  </a:lnTo>
                  <a:lnTo>
                    <a:pt x="8000" y="76618"/>
                  </a:lnTo>
                  <a:lnTo>
                    <a:pt x="12247" y="77936"/>
                  </a:lnTo>
                  <a:cubicBezTo>
                    <a:pt x="29825" y="81533"/>
                    <a:pt x="48025" y="83422"/>
                    <a:pt x="66666" y="83422"/>
                  </a:cubicBezTo>
                  <a:cubicBezTo>
                    <a:pt x="141232" y="83422"/>
                    <a:pt x="208738" y="53199"/>
                    <a:pt x="257603" y="4334"/>
                  </a:cubicBezTo>
                  <a:lnTo>
                    <a:pt x="26117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4" name="文本框 253"/>
          <p:cNvSpPr txBox="1"/>
          <p:nvPr/>
        </p:nvSpPr>
        <p:spPr>
          <a:xfrm flipH="1">
            <a:off x="5397797" y="2395055"/>
            <a:ext cx="380232" cy="461665"/>
          </a:xfrm>
          <a:prstGeom prst="rect">
            <a:avLst/>
          </a:prstGeom>
          <a:noFill/>
        </p:spPr>
        <p:txBody>
          <a:bodyPr wrap="none" rtlCol="0">
            <a:spAutoFit/>
          </a:bodyPr>
          <a:lstStyle/>
          <a:p>
            <a:pPr algn="ctr"/>
            <a:r>
              <a:rPr lang="en-US" altLang="zh-CN" sz="2400" dirty="0">
                <a:solidFill>
                  <a:schemeClr val="bg1"/>
                </a:solidFill>
                <a:latin typeface="Agency FB" panose="020B0503020202020204" pitchFamily="34" charset="0"/>
                <a:ea typeface="锐字锐线俏皮简1.0" panose="02010604000000000000" pitchFamily="2" charset="-122"/>
              </a:rPr>
              <a:t>01</a:t>
            </a:r>
            <a:endParaRPr lang="zh-CN" altLang="en-US" sz="2400" dirty="0">
              <a:solidFill>
                <a:schemeClr val="bg1"/>
              </a:solidFill>
              <a:latin typeface="Agency FB" panose="020B0503020202020204" pitchFamily="34" charset="0"/>
              <a:ea typeface="锐字锐线俏皮简1.0" panose="02010604000000000000" pitchFamily="2" charset="-122"/>
            </a:endParaRPr>
          </a:p>
        </p:txBody>
      </p:sp>
      <p:sp>
        <p:nvSpPr>
          <p:cNvPr id="255" name="文本框 254"/>
          <p:cNvSpPr txBox="1"/>
          <p:nvPr/>
        </p:nvSpPr>
        <p:spPr>
          <a:xfrm flipH="1">
            <a:off x="5359693" y="3712944"/>
            <a:ext cx="437940" cy="461665"/>
          </a:xfrm>
          <a:prstGeom prst="rect">
            <a:avLst/>
          </a:prstGeom>
          <a:noFill/>
        </p:spPr>
        <p:txBody>
          <a:bodyPr wrap="none" rtlCol="0">
            <a:spAutoFit/>
          </a:bodyPr>
          <a:lstStyle/>
          <a:p>
            <a:pPr algn="ctr"/>
            <a:r>
              <a:rPr lang="en-US" altLang="zh-CN" sz="2400" dirty="0">
                <a:solidFill>
                  <a:schemeClr val="bg1"/>
                </a:solidFill>
                <a:latin typeface="Agency FB" panose="020B0503020202020204" pitchFamily="34" charset="0"/>
                <a:ea typeface="锐字锐线俏皮简1.0" panose="02010604000000000000" pitchFamily="2" charset="-122"/>
              </a:rPr>
              <a:t>02</a:t>
            </a:r>
            <a:endParaRPr lang="zh-CN" altLang="en-US" sz="2400" dirty="0">
              <a:solidFill>
                <a:schemeClr val="bg1"/>
              </a:solidFill>
              <a:latin typeface="Agency FB" panose="020B0503020202020204" pitchFamily="34" charset="0"/>
              <a:ea typeface="锐字锐线俏皮简1.0" panose="02010604000000000000" pitchFamily="2" charset="-122"/>
            </a:endParaRPr>
          </a:p>
        </p:txBody>
      </p:sp>
      <p:sp>
        <p:nvSpPr>
          <p:cNvPr id="256" name="文本框 255"/>
          <p:cNvSpPr txBox="1"/>
          <p:nvPr/>
        </p:nvSpPr>
        <p:spPr>
          <a:xfrm flipH="1">
            <a:off x="5359693" y="5019227"/>
            <a:ext cx="447558" cy="461665"/>
          </a:xfrm>
          <a:prstGeom prst="rect">
            <a:avLst/>
          </a:prstGeom>
          <a:noFill/>
        </p:spPr>
        <p:txBody>
          <a:bodyPr wrap="none" rtlCol="0">
            <a:spAutoFit/>
          </a:bodyPr>
          <a:lstStyle/>
          <a:p>
            <a:pPr algn="ctr"/>
            <a:r>
              <a:rPr lang="en-US" altLang="zh-CN" sz="2400" dirty="0">
                <a:solidFill>
                  <a:schemeClr val="bg1"/>
                </a:solidFill>
                <a:latin typeface="Agency FB" panose="020B0503020202020204" pitchFamily="34" charset="0"/>
                <a:ea typeface="锐字锐线俏皮简1.0" panose="02010604000000000000" pitchFamily="2" charset="-122"/>
              </a:rPr>
              <a:t>03</a:t>
            </a:r>
            <a:endParaRPr lang="zh-CN" altLang="en-US" sz="2400" dirty="0">
              <a:solidFill>
                <a:schemeClr val="bg1"/>
              </a:solidFill>
              <a:latin typeface="Agency FB" panose="020B0503020202020204" pitchFamily="34" charset="0"/>
              <a:ea typeface="锐字锐线俏皮简1.0" panose="02010604000000000000" pitchFamily="2" charset="-122"/>
            </a:endParaRPr>
          </a:p>
        </p:txBody>
      </p:sp>
      <p:pic>
        <p:nvPicPr>
          <p:cNvPr id="283" name="图片 282"/>
          <p:cNvPicPr>
            <a:picLocks noChangeAspect="1"/>
          </p:cNvPicPr>
          <p:nvPr/>
        </p:nvPicPr>
        <p:blipFill rotWithShape="1">
          <a:blip r:embed="rId6" cstate="print"/>
          <a:srcRect b="46489"/>
          <a:stretch>
            <a:fillRect/>
          </a:stretch>
        </p:blipFill>
        <p:spPr>
          <a:xfrm>
            <a:off x="208750" y="314659"/>
            <a:ext cx="877900" cy="580691"/>
          </a:xfrm>
          <a:prstGeom prst="rect">
            <a:avLst/>
          </a:prstGeom>
        </p:spPr>
      </p:pic>
      <p:sp>
        <p:nvSpPr>
          <p:cNvPr id="284" name="圆角矩形 283"/>
          <p:cNvSpPr/>
          <p:nvPr/>
        </p:nvSpPr>
        <p:spPr>
          <a:xfrm>
            <a:off x="1086650" y="141237"/>
            <a:ext cx="5105400" cy="812540"/>
          </a:xfrm>
          <a:prstGeom prst="roundRect">
            <a:avLst>
              <a:gd name="adj" fmla="val 23381"/>
            </a:avLst>
          </a:prstGeom>
          <a:noFill/>
        </p:spPr>
        <p:txBody>
          <a:bodyPr wrap="square" anchor="ctr">
            <a:spAutoFit/>
          </a:bodyPr>
          <a:lstStyle/>
          <a:p>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飞潜</a:t>
            </a: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器介绍</a:t>
            </a:r>
            <a:endPar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xmlns="" val="252039344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par>
                                <p:cTn id="9" presetID="23" presetClass="entr" presetSubtype="32"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strVal val="4*#ppt_w"/>
                                          </p:val>
                                        </p:tav>
                                        <p:tav tm="100000">
                                          <p:val>
                                            <p:strVal val="#ppt_w"/>
                                          </p:val>
                                        </p:tav>
                                      </p:tavLst>
                                    </p:anim>
                                    <p:anim calcmode="lin" valueType="num">
                                      <p:cBhvr>
                                        <p:cTn id="12" dur="500" fill="hold"/>
                                        <p:tgtEl>
                                          <p:spTgt spid="6"/>
                                        </p:tgtEl>
                                        <p:attrNameLst>
                                          <p:attrName>ppt_h</p:attrName>
                                        </p:attrNameLst>
                                      </p:cBhvr>
                                      <p:tavLst>
                                        <p:tav tm="0">
                                          <p:val>
                                            <p:strVal val="4*#ppt_h"/>
                                          </p:val>
                                        </p:tav>
                                        <p:tav tm="100000">
                                          <p:val>
                                            <p:strVal val="#ppt_h"/>
                                          </p:val>
                                        </p:tav>
                                      </p:tavLst>
                                    </p:anim>
                                  </p:childTnLst>
                                </p:cTn>
                              </p:par>
                              <p:par>
                                <p:cTn id="13" presetID="23" presetClass="entr" presetSubtype="32"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ppt_w</p:attrName>
                                        </p:attrNameLst>
                                      </p:cBhvr>
                                      <p:tavLst>
                                        <p:tav tm="0">
                                          <p:val>
                                            <p:strVal val="4*#ppt_w"/>
                                          </p:val>
                                        </p:tav>
                                        <p:tav tm="100000">
                                          <p:val>
                                            <p:strVal val="#ppt_w"/>
                                          </p:val>
                                        </p:tav>
                                      </p:tavLst>
                                    </p:anim>
                                    <p:anim calcmode="lin" valueType="num">
                                      <p:cBhvr>
                                        <p:cTn id="16" dur="500" fill="hold"/>
                                        <p:tgtEl>
                                          <p:spTgt spid="18"/>
                                        </p:tgtEl>
                                        <p:attrNameLst>
                                          <p:attrName>ppt_h</p:attrName>
                                        </p:attrNameLst>
                                      </p:cBhvr>
                                      <p:tavLst>
                                        <p:tav tm="0">
                                          <p:val>
                                            <p:strVal val="4*#ppt_h"/>
                                          </p:val>
                                        </p:tav>
                                        <p:tav tm="100000">
                                          <p:val>
                                            <p:strVal val="#ppt_h"/>
                                          </p:val>
                                        </p:tav>
                                      </p:tavLst>
                                    </p:anim>
                                  </p:childTnLst>
                                </p:cTn>
                              </p:par>
                            </p:childTnLst>
                          </p:cTn>
                        </p:par>
                        <p:par>
                          <p:cTn id="17" fill="hold">
                            <p:stCondLst>
                              <p:cond delay="500"/>
                            </p:stCondLst>
                            <p:childTnLst>
                              <p:par>
                                <p:cTn id="18" presetID="6" presetClass="emph" presetSubtype="0" fill="hold" nodeType="afterEffect">
                                  <p:stCondLst>
                                    <p:cond delay="0"/>
                                  </p:stCondLst>
                                  <p:childTnLst>
                                    <p:animScale>
                                      <p:cBhvr>
                                        <p:cTn id="19" dur="300" fill="hold"/>
                                        <p:tgtEl>
                                          <p:spTgt spid="2"/>
                                        </p:tgtEl>
                                      </p:cBhvr>
                                      <p:by x="150000" y="150000"/>
                                    </p:animScale>
                                  </p:childTnLst>
                                </p:cTn>
                              </p:par>
                              <p:par>
                                <p:cTn id="20" presetID="6" presetClass="emph" presetSubtype="0" fill="hold" nodeType="withEffect">
                                  <p:stCondLst>
                                    <p:cond delay="0"/>
                                  </p:stCondLst>
                                  <p:childTnLst>
                                    <p:animScale>
                                      <p:cBhvr>
                                        <p:cTn id="21" dur="300" fill="hold"/>
                                        <p:tgtEl>
                                          <p:spTgt spid="6"/>
                                        </p:tgtEl>
                                      </p:cBhvr>
                                      <p:by x="150000" y="150000"/>
                                    </p:animScale>
                                  </p:childTnLst>
                                </p:cTn>
                              </p:par>
                              <p:par>
                                <p:cTn id="22" presetID="6" presetClass="emph" presetSubtype="0" fill="hold" nodeType="withEffect">
                                  <p:stCondLst>
                                    <p:cond delay="0"/>
                                  </p:stCondLst>
                                  <p:childTnLst>
                                    <p:animScale>
                                      <p:cBhvr>
                                        <p:cTn id="23" dur="300" fill="hold"/>
                                        <p:tgtEl>
                                          <p:spTgt spid="18"/>
                                        </p:tgtEl>
                                      </p:cBhvr>
                                      <p:by x="150000" y="150000"/>
                                    </p:animScale>
                                  </p:childTnLst>
                                </p:cTn>
                              </p:par>
                              <p:par>
                                <p:cTn id="24" presetID="10" presetClass="exit" presetSubtype="0" fill="hold" nodeType="withEffect">
                                  <p:stCondLst>
                                    <p:cond delay="0"/>
                                  </p:stCondLst>
                                  <p:childTnLst>
                                    <p:animEffect transition="out" filter="fade">
                                      <p:cBhvr>
                                        <p:cTn id="25" dur="300"/>
                                        <p:tgtEl>
                                          <p:spTgt spid="2"/>
                                        </p:tgtEl>
                                      </p:cBhvr>
                                    </p:animEffect>
                                    <p:set>
                                      <p:cBhvr>
                                        <p:cTn id="26" dur="1" fill="hold">
                                          <p:stCondLst>
                                            <p:cond delay="299"/>
                                          </p:stCondLst>
                                        </p:cTn>
                                        <p:tgtEl>
                                          <p:spTgt spid="2"/>
                                        </p:tgtEl>
                                        <p:attrNameLst>
                                          <p:attrName>style.visibility</p:attrName>
                                        </p:attrNameLst>
                                      </p:cBhvr>
                                      <p:to>
                                        <p:strVal val="hidden"/>
                                      </p:to>
                                    </p:set>
                                  </p:childTnLst>
                                </p:cTn>
                              </p:par>
                              <p:par>
                                <p:cTn id="27" presetID="10" presetClass="exit" presetSubtype="0" fill="hold" nodeType="withEffect">
                                  <p:stCondLst>
                                    <p:cond delay="0"/>
                                  </p:stCondLst>
                                  <p:childTnLst>
                                    <p:animEffect transition="out" filter="fade">
                                      <p:cBhvr>
                                        <p:cTn id="28" dur="300"/>
                                        <p:tgtEl>
                                          <p:spTgt spid="6"/>
                                        </p:tgtEl>
                                      </p:cBhvr>
                                    </p:animEffect>
                                    <p:set>
                                      <p:cBhvr>
                                        <p:cTn id="29" dur="1" fill="hold">
                                          <p:stCondLst>
                                            <p:cond delay="299"/>
                                          </p:stCondLst>
                                        </p:cTn>
                                        <p:tgtEl>
                                          <p:spTgt spid="6"/>
                                        </p:tgtEl>
                                        <p:attrNameLst>
                                          <p:attrName>style.visibility</p:attrName>
                                        </p:attrNameLst>
                                      </p:cBhvr>
                                      <p:to>
                                        <p:strVal val="hidden"/>
                                      </p:to>
                                    </p:set>
                                  </p:childTnLst>
                                </p:cTn>
                              </p:par>
                              <p:par>
                                <p:cTn id="30" presetID="10" presetClass="exit" presetSubtype="0" fill="hold" nodeType="withEffect">
                                  <p:stCondLst>
                                    <p:cond delay="0"/>
                                  </p:stCondLst>
                                  <p:childTnLst>
                                    <p:animEffect transition="out" filter="fade">
                                      <p:cBhvr>
                                        <p:cTn id="31" dur="300"/>
                                        <p:tgtEl>
                                          <p:spTgt spid="18"/>
                                        </p:tgtEl>
                                      </p:cBhvr>
                                    </p:animEffect>
                                    <p:set>
                                      <p:cBhvr>
                                        <p:cTn id="32" dur="1" fill="hold">
                                          <p:stCondLst>
                                            <p:cond delay="299"/>
                                          </p:stCondLst>
                                        </p:cTn>
                                        <p:tgtEl>
                                          <p:spTgt spid="18"/>
                                        </p:tgtEl>
                                        <p:attrNameLst>
                                          <p:attrName>style.visibility</p:attrName>
                                        </p:attrNameLst>
                                      </p:cBhvr>
                                      <p:to>
                                        <p:strVal val="hidden"/>
                                      </p:to>
                                    </p:set>
                                  </p:childTnLst>
                                </p:cTn>
                              </p:par>
                              <p:par>
                                <p:cTn id="33" presetID="10"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par>
                                <p:cTn id="36" presetID="10" presetClass="entr" presetSubtype="0" fill="hold" nodeType="withEffect">
                                  <p:stCondLst>
                                    <p:cond delay="0"/>
                                  </p:stCondLst>
                                  <p:childTnLst>
                                    <p:set>
                                      <p:cBhvr>
                                        <p:cTn id="37" dur="1" fill="hold">
                                          <p:stCondLst>
                                            <p:cond delay="0"/>
                                          </p:stCondLst>
                                        </p:cTn>
                                        <p:tgtEl>
                                          <p:spTgt spid="259"/>
                                        </p:tgtEl>
                                        <p:attrNameLst>
                                          <p:attrName>style.visibility</p:attrName>
                                        </p:attrNameLst>
                                      </p:cBhvr>
                                      <p:to>
                                        <p:strVal val="visible"/>
                                      </p:to>
                                    </p:set>
                                    <p:animEffect transition="in" filter="fade">
                                      <p:cBhvr>
                                        <p:cTn id="38" dur="500"/>
                                        <p:tgtEl>
                                          <p:spTgt spid="259"/>
                                        </p:tgtEl>
                                      </p:cBhvr>
                                    </p:animEffect>
                                  </p:childTnLst>
                                </p:cTn>
                              </p:par>
                              <p:par>
                                <p:cTn id="39" presetID="10" presetClass="entr" presetSubtype="0" fill="hold" nodeType="withEffect">
                                  <p:stCondLst>
                                    <p:cond delay="0"/>
                                  </p:stCondLst>
                                  <p:childTnLst>
                                    <p:set>
                                      <p:cBhvr>
                                        <p:cTn id="40" dur="1" fill="hold">
                                          <p:stCondLst>
                                            <p:cond delay="0"/>
                                          </p:stCondLst>
                                        </p:cTn>
                                        <p:tgtEl>
                                          <p:spTgt spid="269"/>
                                        </p:tgtEl>
                                        <p:attrNameLst>
                                          <p:attrName>style.visibility</p:attrName>
                                        </p:attrNameLst>
                                      </p:cBhvr>
                                      <p:to>
                                        <p:strVal val="visible"/>
                                      </p:to>
                                    </p:set>
                                    <p:animEffect transition="in" filter="fade">
                                      <p:cBhvr>
                                        <p:cTn id="41" dur="500"/>
                                        <p:tgtEl>
                                          <p:spTgt spid="269"/>
                                        </p:tgtEl>
                                      </p:cBhvr>
                                    </p:animEffect>
                                  </p:childTnLst>
                                </p:cTn>
                              </p:par>
                            </p:childTnLst>
                          </p:cTn>
                        </p:par>
                        <p:par>
                          <p:cTn id="42" fill="hold">
                            <p:stCondLst>
                              <p:cond delay="1000"/>
                            </p:stCondLst>
                            <p:childTnLst>
                              <p:par>
                                <p:cTn id="43" presetID="22" presetClass="entr" presetSubtype="2"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wipe(right)">
                                      <p:cBhvr>
                                        <p:cTn id="45" dur="1000"/>
                                        <p:tgtEl>
                                          <p:spTgt spid="16"/>
                                        </p:tgtEl>
                                      </p:cBhvr>
                                    </p:animEffect>
                                  </p:childTnLst>
                                </p:cTn>
                              </p:par>
                              <p:par>
                                <p:cTn id="46" presetID="22" presetClass="entr" presetSubtype="2" fill="hold" nodeType="withEffect">
                                  <p:stCondLst>
                                    <p:cond delay="0"/>
                                  </p:stCondLst>
                                  <p:childTnLst>
                                    <p:set>
                                      <p:cBhvr>
                                        <p:cTn id="47" dur="1" fill="hold">
                                          <p:stCondLst>
                                            <p:cond delay="0"/>
                                          </p:stCondLst>
                                        </p:cTn>
                                        <p:tgtEl>
                                          <p:spTgt spid="40"/>
                                        </p:tgtEl>
                                        <p:attrNameLst>
                                          <p:attrName>style.visibility</p:attrName>
                                        </p:attrNameLst>
                                      </p:cBhvr>
                                      <p:to>
                                        <p:strVal val="visible"/>
                                      </p:to>
                                    </p:set>
                                    <p:animEffect transition="in" filter="wipe(right)">
                                      <p:cBhvr>
                                        <p:cTn id="48" dur="1000"/>
                                        <p:tgtEl>
                                          <p:spTgt spid="40"/>
                                        </p:tgtEl>
                                      </p:cBhvr>
                                    </p:animEffect>
                                  </p:childTnLst>
                                </p:cTn>
                              </p:par>
                              <p:par>
                                <p:cTn id="49" presetID="22" presetClass="entr" presetSubtype="2"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1000"/>
                                        <p:tgtEl>
                                          <p:spTgt spid="28"/>
                                        </p:tgtEl>
                                      </p:cBhvr>
                                    </p:animEffect>
                                  </p:childTnLst>
                                </p:cTn>
                              </p:par>
                            </p:childTnLst>
                          </p:cTn>
                        </p:par>
                        <p:par>
                          <p:cTn id="52" fill="hold">
                            <p:stCondLst>
                              <p:cond delay="2000"/>
                            </p:stCondLst>
                            <p:childTnLst>
                              <p:par>
                                <p:cTn id="53" presetID="53" presetClass="entr" presetSubtype="16" fill="hold" nodeType="afterEffect">
                                  <p:stCondLst>
                                    <p:cond delay="0"/>
                                  </p:stCondLst>
                                  <p:childTnLst>
                                    <p:set>
                                      <p:cBhvr>
                                        <p:cTn id="54" dur="1" fill="hold">
                                          <p:stCondLst>
                                            <p:cond delay="0"/>
                                          </p:stCondLst>
                                        </p:cTn>
                                        <p:tgtEl>
                                          <p:spTgt spid="273"/>
                                        </p:tgtEl>
                                        <p:attrNameLst>
                                          <p:attrName>style.visibility</p:attrName>
                                        </p:attrNameLst>
                                      </p:cBhvr>
                                      <p:to>
                                        <p:strVal val="visible"/>
                                      </p:to>
                                    </p:set>
                                    <p:anim calcmode="lin" valueType="num">
                                      <p:cBhvr>
                                        <p:cTn id="55" dur="500" fill="hold"/>
                                        <p:tgtEl>
                                          <p:spTgt spid="273"/>
                                        </p:tgtEl>
                                        <p:attrNameLst>
                                          <p:attrName>ppt_w</p:attrName>
                                        </p:attrNameLst>
                                      </p:cBhvr>
                                      <p:tavLst>
                                        <p:tav tm="0">
                                          <p:val>
                                            <p:fltVal val="0"/>
                                          </p:val>
                                        </p:tav>
                                        <p:tav tm="100000">
                                          <p:val>
                                            <p:strVal val="#ppt_w"/>
                                          </p:val>
                                        </p:tav>
                                      </p:tavLst>
                                    </p:anim>
                                    <p:anim calcmode="lin" valueType="num">
                                      <p:cBhvr>
                                        <p:cTn id="56" dur="500" fill="hold"/>
                                        <p:tgtEl>
                                          <p:spTgt spid="273"/>
                                        </p:tgtEl>
                                        <p:attrNameLst>
                                          <p:attrName>ppt_h</p:attrName>
                                        </p:attrNameLst>
                                      </p:cBhvr>
                                      <p:tavLst>
                                        <p:tav tm="0">
                                          <p:val>
                                            <p:fltVal val="0"/>
                                          </p:val>
                                        </p:tav>
                                        <p:tav tm="100000">
                                          <p:val>
                                            <p:strVal val="#ppt_h"/>
                                          </p:val>
                                        </p:tav>
                                      </p:tavLst>
                                    </p:anim>
                                    <p:animEffect transition="in" filter="fade">
                                      <p:cBhvr>
                                        <p:cTn id="57" dur="500"/>
                                        <p:tgtEl>
                                          <p:spTgt spid="273"/>
                                        </p:tgtEl>
                                      </p:cBhvr>
                                    </p:animEffect>
                                  </p:childTnLst>
                                </p:cTn>
                              </p:par>
                              <p:par>
                                <p:cTn id="58" presetID="53" presetClass="entr" presetSubtype="16" fill="hold" grpId="0" nodeType="withEffect">
                                  <p:stCondLst>
                                    <p:cond delay="100"/>
                                  </p:stCondLst>
                                  <p:childTnLst>
                                    <p:set>
                                      <p:cBhvr>
                                        <p:cTn id="59" dur="1" fill="hold">
                                          <p:stCondLst>
                                            <p:cond delay="0"/>
                                          </p:stCondLst>
                                        </p:cTn>
                                        <p:tgtEl>
                                          <p:spTgt spid="81"/>
                                        </p:tgtEl>
                                        <p:attrNameLst>
                                          <p:attrName>style.visibility</p:attrName>
                                        </p:attrNameLst>
                                      </p:cBhvr>
                                      <p:to>
                                        <p:strVal val="visible"/>
                                      </p:to>
                                    </p:set>
                                    <p:anim calcmode="lin" valueType="num">
                                      <p:cBhvr>
                                        <p:cTn id="60" dur="500" fill="hold"/>
                                        <p:tgtEl>
                                          <p:spTgt spid="81"/>
                                        </p:tgtEl>
                                        <p:attrNameLst>
                                          <p:attrName>ppt_w</p:attrName>
                                        </p:attrNameLst>
                                      </p:cBhvr>
                                      <p:tavLst>
                                        <p:tav tm="0">
                                          <p:val>
                                            <p:fltVal val="0"/>
                                          </p:val>
                                        </p:tav>
                                        <p:tav tm="100000">
                                          <p:val>
                                            <p:strVal val="#ppt_w"/>
                                          </p:val>
                                        </p:tav>
                                      </p:tavLst>
                                    </p:anim>
                                    <p:anim calcmode="lin" valueType="num">
                                      <p:cBhvr>
                                        <p:cTn id="61" dur="500" fill="hold"/>
                                        <p:tgtEl>
                                          <p:spTgt spid="81"/>
                                        </p:tgtEl>
                                        <p:attrNameLst>
                                          <p:attrName>ppt_h</p:attrName>
                                        </p:attrNameLst>
                                      </p:cBhvr>
                                      <p:tavLst>
                                        <p:tav tm="0">
                                          <p:val>
                                            <p:fltVal val="0"/>
                                          </p:val>
                                        </p:tav>
                                        <p:tav tm="100000">
                                          <p:val>
                                            <p:strVal val="#ppt_h"/>
                                          </p:val>
                                        </p:tav>
                                      </p:tavLst>
                                    </p:anim>
                                    <p:animEffect transition="in" filter="fade">
                                      <p:cBhvr>
                                        <p:cTn id="62" dur="500"/>
                                        <p:tgtEl>
                                          <p:spTgt spid="81"/>
                                        </p:tgtEl>
                                      </p:cBhvr>
                                    </p:animEffect>
                                  </p:childTnLst>
                                </p:cTn>
                              </p:par>
                              <p:par>
                                <p:cTn id="63" presetID="53" presetClass="entr" presetSubtype="16" fill="hold" grpId="0" nodeType="withEffect">
                                  <p:stCondLst>
                                    <p:cond delay="200"/>
                                  </p:stCondLst>
                                  <p:childTnLst>
                                    <p:set>
                                      <p:cBhvr>
                                        <p:cTn id="64" dur="1" fill="hold">
                                          <p:stCondLst>
                                            <p:cond delay="0"/>
                                          </p:stCondLst>
                                        </p:cTn>
                                        <p:tgtEl>
                                          <p:spTgt spid="80"/>
                                        </p:tgtEl>
                                        <p:attrNameLst>
                                          <p:attrName>style.visibility</p:attrName>
                                        </p:attrNameLst>
                                      </p:cBhvr>
                                      <p:to>
                                        <p:strVal val="visible"/>
                                      </p:to>
                                    </p:set>
                                    <p:anim calcmode="lin" valueType="num">
                                      <p:cBhvr>
                                        <p:cTn id="65" dur="500" fill="hold"/>
                                        <p:tgtEl>
                                          <p:spTgt spid="80"/>
                                        </p:tgtEl>
                                        <p:attrNameLst>
                                          <p:attrName>ppt_w</p:attrName>
                                        </p:attrNameLst>
                                      </p:cBhvr>
                                      <p:tavLst>
                                        <p:tav tm="0">
                                          <p:val>
                                            <p:fltVal val="0"/>
                                          </p:val>
                                        </p:tav>
                                        <p:tav tm="100000">
                                          <p:val>
                                            <p:strVal val="#ppt_w"/>
                                          </p:val>
                                        </p:tav>
                                      </p:tavLst>
                                    </p:anim>
                                    <p:anim calcmode="lin" valueType="num">
                                      <p:cBhvr>
                                        <p:cTn id="66" dur="500" fill="hold"/>
                                        <p:tgtEl>
                                          <p:spTgt spid="80"/>
                                        </p:tgtEl>
                                        <p:attrNameLst>
                                          <p:attrName>ppt_h</p:attrName>
                                        </p:attrNameLst>
                                      </p:cBhvr>
                                      <p:tavLst>
                                        <p:tav tm="0">
                                          <p:val>
                                            <p:fltVal val="0"/>
                                          </p:val>
                                        </p:tav>
                                        <p:tav tm="100000">
                                          <p:val>
                                            <p:strVal val="#ppt_h"/>
                                          </p:val>
                                        </p:tav>
                                      </p:tavLst>
                                    </p:anim>
                                    <p:animEffect transition="in" filter="fade">
                                      <p:cBhvr>
                                        <p:cTn id="67" dur="500"/>
                                        <p:tgtEl>
                                          <p:spTgt spid="80"/>
                                        </p:tgtEl>
                                      </p:cBhvr>
                                    </p:animEffect>
                                  </p:childTnLst>
                                </p:cTn>
                              </p:par>
                              <p:par>
                                <p:cTn id="68" presetID="10" presetClass="entr" presetSubtype="0" fill="hold" nodeType="withEffect">
                                  <p:stCondLst>
                                    <p:cond delay="400"/>
                                  </p:stCondLst>
                                  <p:childTnLst>
                                    <p:set>
                                      <p:cBhvr>
                                        <p:cTn id="69" dur="1" fill="hold">
                                          <p:stCondLst>
                                            <p:cond delay="0"/>
                                          </p:stCondLst>
                                        </p:cTn>
                                        <p:tgtEl>
                                          <p:spTgt spid="274"/>
                                        </p:tgtEl>
                                        <p:attrNameLst>
                                          <p:attrName>style.visibility</p:attrName>
                                        </p:attrNameLst>
                                      </p:cBhvr>
                                      <p:to>
                                        <p:strVal val="visible"/>
                                      </p:to>
                                    </p:set>
                                    <p:animEffect transition="in" filter="fade">
                                      <p:cBhvr>
                                        <p:cTn id="70" dur="500"/>
                                        <p:tgtEl>
                                          <p:spTgt spid="274"/>
                                        </p:tgtEl>
                                      </p:cBhvr>
                                    </p:animEffect>
                                  </p:childTnLst>
                                </p:cTn>
                              </p:par>
                              <p:par>
                                <p:cTn id="71" presetID="8" presetClass="emph" presetSubtype="0" fill="hold" nodeType="withEffect">
                                  <p:stCondLst>
                                    <p:cond delay="100"/>
                                  </p:stCondLst>
                                  <p:childTnLst>
                                    <p:animRot by="-21600000">
                                      <p:cBhvr>
                                        <p:cTn id="72" dur="5000" fill="hold"/>
                                        <p:tgtEl>
                                          <p:spTgt spid="274"/>
                                        </p:tgtEl>
                                        <p:attrNameLst>
                                          <p:attrName>r</p:attrName>
                                        </p:attrNameLst>
                                      </p:cBhvr>
                                    </p:animRot>
                                  </p:childTnLst>
                                </p:cTn>
                              </p:par>
                              <p:par>
                                <p:cTn id="73" presetID="45" presetClass="entr" presetSubtype="0" fill="hold" grpId="0" nodeType="withEffect">
                                  <p:stCondLst>
                                    <p:cond delay="100"/>
                                  </p:stCondLst>
                                  <p:iterate type="lt">
                                    <p:tmPct val="5000"/>
                                  </p:iterate>
                                  <p:childTnLst>
                                    <p:set>
                                      <p:cBhvr>
                                        <p:cTn id="74" dur="1" fill="hold">
                                          <p:stCondLst>
                                            <p:cond delay="0"/>
                                          </p:stCondLst>
                                        </p:cTn>
                                        <p:tgtEl>
                                          <p:spTgt spid="254"/>
                                        </p:tgtEl>
                                        <p:attrNameLst>
                                          <p:attrName>style.visibility</p:attrName>
                                        </p:attrNameLst>
                                      </p:cBhvr>
                                      <p:to>
                                        <p:strVal val="visible"/>
                                      </p:to>
                                    </p:set>
                                    <p:animEffect transition="in" filter="fade">
                                      <p:cBhvr>
                                        <p:cTn id="75" dur="750"/>
                                        <p:tgtEl>
                                          <p:spTgt spid="254"/>
                                        </p:tgtEl>
                                      </p:cBhvr>
                                    </p:animEffect>
                                    <p:anim calcmode="lin" valueType="num">
                                      <p:cBhvr>
                                        <p:cTn id="76" dur="750" fill="hold"/>
                                        <p:tgtEl>
                                          <p:spTgt spid="254"/>
                                        </p:tgtEl>
                                        <p:attrNameLst>
                                          <p:attrName>ppt_w</p:attrName>
                                        </p:attrNameLst>
                                      </p:cBhvr>
                                      <p:tavLst>
                                        <p:tav tm="0" fmla="#ppt_w*sin(2.5*pi*$)">
                                          <p:val>
                                            <p:fltVal val="0"/>
                                          </p:val>
                                        </p:tav>
                                        <p:tav tm="100000">
                                          <p:val>
                                            <p:fltVal val="1"/>
                                          </p:val>
                                        </p:tav>
                                      </p:tavLst>
                                    </p:anim>
                                    <p:anim calcmode="lin" valueType="num">
                                      <p:cBhvr>
                                        <p:cTn id="77" dur="750" fill="hold"/>
                                        <p:tgtEl>
                                          <p:spTgt spid="254"/>
                                        </p:tgtEl>
                                        <p:attrNameLst>
                                          <p:attrName>ppt_h</p:attrName>
                                        </p:attrNameLst>
                                      </p:cBhvr>
                                      <p:tavLst>
                                        <p:tav tm="0">
                                          <p:val>
                                            <p:strVal val="#ppt_h"/>
                                          </p:val>
                                        </p:tav>
                                        <p:tav tm="100000">
                                          <p:val>
                                            <p:strVal val="#ppt_h"/>
                                          </p:val>
                                        </p:tav>
                                      </p:tavLst>
                                    </p:anim>
                                  </p:childTnLst>
                                </p:cTn>
                              </p:par>
                              <p:par>
                                <p:cTn id="78" presetID="53" presetClass="entr" presetSubtype="16" fill="hold" nodeType="withEffect">
                                  <p:stCondLst>
                                    <p:cond delay="500"/>
                                  </p:stCondLst>
                                  <p:childTnLst>
                                    <p:set>
                                      <p:cBhvr>
                                        <p:cTn id="79" dur="1" fill="hold">
                                          <p:stCondLst>
                                            <p:cond delay="0"/>
                                          </p:stCondLst>
                                        </p:cTn>
                                        <p:tgtEl>
                                          <p:spTgt spid="275"/>
                                        </p:tgtEl>
                                        <p:attrNameLst>
                                          <p:attrName>style.visibility</p:attrName>
                                        </p:attrNameLst>
                                      </p:cBhvr>
                                      <p:to>
                                        <p:strVal val="visible"/>
                                      </p:to>
                                    </p:set>
                                    <p:anim calcmode="lin" valueType="num">
                                      <p:cBhvr>
                                        <p:cTn id="80" dur="500" fill="hold"/>
                                        <p:tgtEl>
                                          <p:spTgt spid="275"/>
                                        </p:tgtEl>
                                        <p:attrNameLst>
                                          <p:attrName>ppt_w</p:attrName>
                                        </p:attrNameLst>
                                      </p:cBhvr>
                                      <p:tavLst>
                                        <p:tav tm="0">
                                          <p:val>
                                            <p:fltVal val="0"/>
                                          </p:val>
                                        </p:tav>
                                        <p:tav tm="100000">
                                          <p:val>
                                            <p:strVal val="#ppt_w"/>
                                          </p:val>
                                        </p:tav>
                                      </p:tavLst>
                                    </p:anim>
                                    <p:anim calcmode="lin" valueType="num">
                                      <p:cBhvr>
                                        <p:cTn id="81" dur="500" fill="hold"/>
                                        <p:tgtEl>
                                          <p:spTgt spid="275"/>
                                        </p:tgtEl>
                                        <p:attrNameLst>
                                          <p:attrName>ppt_h</p:attrName>
                                        </p:attrNameLst>
                                      </p:cBhvr>
                                      <p:tavLst>
                                        <p:tav tm="0">
                                          <p:val>
                                            <p:fltVal val="0"/>
                                          </p:val>
                                        </p:tav>
                                        <p:tav tm="100000">
                                          <p:val>
                                            <p:strVal val="#ppt_h"/>
                                          </p:val>
                                        </p:tav>
                                      </p:tavLst>
                                    </p:anim>
                                    <p:animEffect transition="in" filter="fade">
                                      <p:cBhvr>
                                        <p:cTn id="82" dur="500"/>
                                        <p:tgtEl>
                                          <p:spTgt spid="275"/>
                                        </p:tgtEl>
                                      </p:cBhvr>
                                    </p:animEffect>
                                  </p:childTnLst>
                                </p:cTn>
                              </p:par>
                              <p:par>
                                <p:cTn id="83" presetID="53" presetClass="entr" presetSubtype="16" fill="hold" grpId="0" nodeType="withEffect">
                                  <p:stCondLst>
                                    <p:cond delay="600"/>
                                  </p:stCondLst>
                                  <p:childTnLst>
                                    <p:set>
                                      <p:cBhvr>
                                        <p:cTn id="84" dur="1" fill="hold">
                                          <p:stCondLst>
                                            <p:cond delay="0"/>
                                          </p:stCondLst>
                                        </p:cTn>
                                        <p:tgtEl>
                                          <p:spTgt spid="139"/>
                                        </p:tgtEl>
                                        <p:attrNameLst>
                                          <p:attrName>style.visibility</p:attrName>
                                        </p:attrNameLst>
                                      </p:cBhvr>
                                      <p:to>
                                        <p:strVal val="visible"/>
                                      </p:to>
                                    </p:set>
                                    <p:anim calcmode="lin" valueType="num">
                                      <p:cBhvr>
                                        <p:cTn id="85" dur="500" fill="hold"/>
                                        <p:tgtEl>
                                          <p:spTgt spid="139"/>
                                        </p:tgtEl>
                                        <p:attrNameLst>
                                          <p:attrName>ppt_w</p:attrName>
                                        </p:attrNameLst>
                                      </p:cBhvr>
                                      <p:tavLst>
                                        <p:tav tm="0">
                                          <p:val>
                                            <p:fltVal val="0"/>
                                          </p:val>
                                        </p:tav>
                                        <p:tav tm="100000">
                                          <p:val>
                                            <p:strVal val="#ppt_w"/>
                                          </p:val>
                                        </p:tav>
                                      </p:tavLst>
                                    </p:anim>
                                    <p:anim calcmode="lin" valueType="num">
                                      <p:cBhvr>
                                        <p:cTn id="86" dur="500" fill="hold"/>
                                        <p:tgtEl>
                                          <p:spTgt spid="139"/>
                                        </p:tgtEl>
                                        <p:attrNameLst>
                                          <p:attrName>ppt_h</p:attrName>
                                        </p:attrNameLst>
                                      </p:cBhvr>
                                      <p:tavLst>
                                        <p:tav tm="0">
                                          <p:val>
                                            <p:fltVal val="0"/>
                                          </p:val>
                                        </p:tav>
                                        <p:tav tm="100000">
                                          <p:val>
                                            <p:strVal val="#ppt_h"/>
                                          </p:val>
                                        </p:tav>
                                      </p:tavLst>
                                    </p:anim>
                                    <p:animEffect transition="in" filter="fade">
                                      <p:cBhvr>
                                        <p:cTn id="87" dur="500"/>
                                        <p:tgtEl>
                                          <p:spTgt spid="139"/>
                                        </p:tgtEl>
                                      </p:cBhvr>
                                    </p:animEffect>
                                  </p:childTnLst>
                                </p:cTn>
                              </p:par>
                              <p:par>
                                <p:cTn id="88" presetID="53" presetClass="entr" presetSubtype="16" fill="hold" grpId="0" nodeType="withEffect">
                                  <p:stCondLst>
                                    <p:cond delay="700"/>
                                  </p:stCondLst>
                                  <p:childTnLst>
                                    <p:set>
                                      <p:cBhvr>
                                        <p:cTn id="89" dur="1" fill="hold">
                                          <p:stCondLst>
                                            <p:cond delay="0"/>
                                          </p:stCondLst>
                                        </p:cTn>
                                        <p:tgtEl>
                                          <p:spTgt spid="138"/>
                                        </p:tgtEl>
                                        <p:attrNameLst>
                                          <p:attrName>style.visibility</p:attrName>
                                        </p:attrNameLst>
                                      </p:cBhvr>
                                      <p:to>
                                        <p:strVal val="visible"/>
                                      </p:to>
                                    </p:set>
                                    <p:anim calcmode="lin" valueType="num">
                                      <p:cBhvr>
                                        <p:cTn id="90" dur="500" fill="hold"/>
                                        <p:tgtEl>
                                          <p:spTgt spid="138"/>
                                        </p:tgtEl>
                                        <p:attrNameLst>
                                          <p:attrName>ppt_w</p:attrName>
                                        </p:attrNameLst>
                                      </p:cBhvr>
                                      <p:tavLst>
                                        <p:tav tm="0">
                                          <p:val>
                                            <p:fltVal val="0"/>
                                          </p:val>
                                        </p:tav>
                                        <p:tav tm="100000">
                                          <p:val>
                                            <p:strVal val="#ppt_w"/>
                                          </p:val>
                                        </p:tav>
                                      </p:tavLst>
                                    </p:anim>
                                    <p:anim calcmode="lin" valueType="num">
                                      <p:cBhvr>
                                        <p:cTn id="91" dur="500" fill="hold"/>
                                        <p:tgtEl>
                                          <p:spTgt spid="138"/>
                                        </p:tgtEl>
                                        <p:attrNameLst>
                                          <p:attrName>ppt_h</p:attrName>
                                        </p:attrNameLst>
                                      </p:cBhvr>
                                      <p:tavLst>
                                        <p:tav tm="0">
                                          <p:val>
                                            <p:fltVal val="0"/>
                                          </p:val>
                                        </p:tav>
                                        <p:tav tm="100000">
                                          <p:val>
                                            <p:strVal val="#ppt_h"/>
                                          </p:val>
                                        </p:tav>
                                      </p:tavLst>
                                    </p:anim>
                                    <p:animEffect transition="in" filter="fade">
                                      <p:cBhvr>
                                        <p:cTn id="92" dur="500"/>
                                        <p:tgtEl>
                                          <p:spTgt spid="138"/>
                                        </p:tgtEl>
                                      </p:cBhvr>
                                    </p:animEffect>
                                  </p:childTnLst>
                                </p:cTn>
                              </p:par>
                              <p:par>
                                <p:cTn id="93" presetID="10" presetClass="entr" presetSubtype="0" fill="hold" nodeType="withEffect">
                                  <p:stCondLst>
                                    <p:cond delay="900"/>
                                  </p:stCondLst>
                                  <p:childTnLst>
                                    <p:set>
                                      <p:cBhvr>
                                        <p:cTn id="94" dur="1" fill="hold">
                                          <p:stCondLst>
                                            <p:cond delay="0"/>
                                          </p:stCondLst>
                                        </p:cTn>
                                        <p:tgtEl>
                                          <p:spTgt spid="276"/>
                                        </p:tgtEl>
                                        <p:attrNameLst>
                                          <p:attrName>style.visibility</p:attrName>
                                        </p:attrNameLst>
                                      </p:cBhvr>
                                      <p:to>
                                        <p:strVal val="visible"/>
                                      </p:to>
                                    </p:set>
                                    <p:animEffect transition="in" filter="fade">
                                      <p:cBhvr>
                                        <p:cTn id="95" dur="500"/>
                                        <p:tgtEl>
                                          <p:spTgt spid="276"/>
                                        </p:tgtEl>
                                      </p:cBhvr>
                                    </p:animEffect>
                                  </p:childTnLst>
                                </p:cTn>
                              </p:par>
                              <p:par>
                                <p:cTn id="96" presetID="8" presetClass="emph" presetSubtype="0" fill="hold" nodeType="withEffect">
                                  <p:stCondLst>
                                    <p:cond delay="500"/>
                                  </p:stCondLst>
                                  <p:childTnLst>
                                    <p:animRot by="-21600000">
                                      <p:cBhvr>
                                        <p:cTn id="97" dur="5000" fill="hold"/>
                                        <p:tgtEl>
                                          <p:spTgt spid="276"/>
                                        </p:tgtEl>
                                        <p:attrNameLst>
                                          <p:attrName>r</p:attrName>
                                        </p:attrNameLst>
                                      </p:cBhvr>
                                    </p:animRot>
                                  </p:childTnLst>
                                </p:cTn>
                              </p:par>
                              <p:par>
                                <p:cTn id="98" presetID="45" presetClass="entr" presetSubtype="0" fill="hold" grpId="0" nodeType="withEffect">
                                  <p:stCondLst>
                                    <p:cond delay="500"/>
                                  </p:stCondLst>
                                  <p:iterate type="lt">
                                    <p:tmPct val="5000"/>
                                  </p:iterate>
                                  <p:childTnLst>
                                    <p:set>
                                      <p:cBhvr>
                                        <p:cTn id="99" dur="1" fill="hold">
                                          <p:stCondLst>
                                            <p:cond delay="0"/>
                                          </p:stCondLst>
                                        </p:cTn>
                                        <p:tgtEl>
                                          <p:spTgt spid="255"/>
                                        </p:tgtEl>
                                        <p:attrNameLst>
                                          <p:attrName>style.visibility</p:attrName>
                                        </p:attrNameLst>
                                      </p:cBhvr>
                                      <p:to>
                                        <p:strVal val="visible"/>
                                      </p:to>
                                    </p:set>
                                    <p:animEffect transition="in" filter="fade">
                                      <p:cBhvr>
                                        <p:cTn id="100" dur="750"/>
                                        <p:tgtEl>
                                          <p:spTgt spid="255"/>
                                        </p:tgtEl>
                                      </p:cBhvr>
                                    </p:animEffect>
                                    <p:anim calcmode="lin" valueType="num">
                                      <p:cBhvr>
                                        <p:cTn id="101" dur="750" fill="hold"/>
                                        <p:tgtEl>
                                          <p:spTgt spid="255"/>
                                        </p:tgtEl>
                                        <p:attrNameLst>
                                          <p:attrName>ppt_w</p:attrName>
                                        </p:attrNameLst>
                                      </p:cBhvr>
                                      <p:tavLst>
                                        <p:tav tm="0" fmla="#ppt_w*sin(2.5*pi*$)">
                                          <p:val>
                                            <p:fltVal val="0"/>
                                          </p:val>
                                        </p:tav>
                                        <p:tav tm="100000">
                                          <p:val>
                                            <p:fltVal val="1"/>
                                          </p:val>
                                        </p:tav>
                                      </p:tavLst>
                                    </p:anim>
                                    <p:anim calcmode="lin" valueType="num">
                                      <p:cBhvr>
                                        <p:cTn id="102" dur="750" fill="hold"/>
                                        <p:tgtEl>
                                          <p:spTgt spid="255"/>
                                        </p:tgtEl>
                                        <p:attrNameLst>
                                          <p:attrName>ppt_h</p:attrName>
                                        </p:attrNameLst>
                                      </p:cBhvr>
                                      <p:tavLst>
                                        <p:tav tm="0">
                                          <p:val>
                                            <p:strVal val="#ppt_h"/>
                                          </p:val>
                                        </p:tav>
                                        <p:tav tm="100000">
                                          <p:val>
                                            <p:strVal val="#ppt_h"/>
                                          </p:val>
                                        </p:tav>
                                      </p:tavLst>
                                    </p:anim>
                                  </p:childTnLst>
                                </p:cTn>
                              </p:par>
                              <p:par>
                                <p:cTn id="103" presetID="53" presetClass="entr" presetSubtype="16" fill="hold" nodeType="withEffect">
                                  <p:stCondLst>
                                    <p:cond delay="900"/>
                                  </p:stCondLst>
                                  <p:childTnLst>
                                    <p:set>
                                      <p:cBhvr>
                                        <p:cTn id="104" dur="1" fill="hold">
                                          <p:stCondLst>
                                            <p:cond delay="0"/>
                                          </p:stCondLst>
                                        </p:cTn>
                                        <p:tgtEl>
                                          <p:spTgt spid="277"/>
                                        </p:tgtEl>
                                        <p:attrNameLst>
                                          <p:attrName>style.visibility</p:attrName>
                                        </p:attrNameLst>
                                      </p:cBhvr>
                                      <p:to>
                                        <p:strVal val="visible"/>
                                      </p:to>
                                    </p:set>
                                    <p:anim calcmode="lin" valueType="num">
                                      <p:cBhvr>
                                        <p:cTn id="105" dur="500" fill="hold"/>
                                        <p:tgtEl>
                                          <p:spTgt spid="277"/>
                                        </p:tgtEl>
                                        <p:attrNameLst>
                                          <p:attrName>ppt_w</p:attrName>
                                        </p:attrNameLst>
                                      </p:cBhvr>
                                      <p:tavLst>
                                        <p:tav tm="0">
                                          <p:val>
                                            <p:fltVal val="0"/>
                                          </p:val>
                                        </p:tav>
                                        <p:tav tm="100000">
                                          <p:val>
                                            <p:strVal val="#ppt_w"/>
                                          </p:val>
                                        </p:tav>
                                      </p:tavLst>
                                    </p:anim>
                                    <p:anim calcmode="lin" valueType="num">
                                      <p:cBhvr>
                                        <p:cTn id="106" dur="500" fill="hold"/>
                                        <p:tgtEl>
                                          <p:spTgt spid="277"/>
                                        </p:tgtEl>
                                        <p:attrNameLst>
                                          <p:attrName>ppt_h</p:attrName>
                                        </p:attrNameLst>
                                      </p:cBhvr>
                                      <p:tavLst>
                                        <p:tav tm="0">
                                          <p:val>
                                            <p:fltVal val="0"/>
                                          </p:val>
                                        </p:tav>
                                        <p:tav tm="100000">
                                          <p:val>
                                            <p:strVal val="#ppt_h"/>
                                          </p:val>
                                        </p:tav>
                                      </p:tavLst>
                                    </p:anim>
                                    <p:animEffect transition="in" filter="fade">
                                      <p:cBhvr>
                                        <p:cTn id="107" dur="500"/>
                                        <p:tgtEl>
                                          <p:spTgt spid="277"/>
                                        </p:tgtEl>
                                      </p:cBhvr>
                                    </p:animEffect>
                                  </p:childTnLst>
                                </p:cTn>
                              </p:par>
                              <p:par>
                                <p:cTn id="108" presetID="53" presetClass="entr" presetSubtype="16" fill="hold" grpId="0" nodeType="withEffect">
                                  <p:stCondLst>
                                    <p:cond delay="1000"/>
                                  </p:stCondLst>
                                  <p:childTnLst>
                                    <p:set>
                                      <p:cBhvr>
                                        <p:cTn id="109" dur="1" fill="hold">
                                          <p:stCondLst>
                                            <p:cond delay="0"/>
                                          </p:stCondLst>
                                        </p:cTn>
                                        <p:tgtEl>
                                          <p:spTgt spid="197"/>
                                        </p:tgtEl>
                                        <p:attrNameLst>
                                          <p:attrName>style.visibility</p:attrName>
                                        </p:attrNameLst>
                                      </p:cBhvr>
                                      <p:to>
                                        <p:strVal val="visible"/>
                                      </p:to>
                                    </p:set>
                                    <p:anim calcmode="lin" valueType="num">
                                      <p:cBhvr>
                                        <p:cTn id="110" dur="500" fill="hold"/>
                                        <p:tgtEl>
                                          <p:spTgt spid="197"/>
                                        </p:tgtEl>
                                        <p:attrNameLst>
                                          <p:attrName>ppt_w</p:attrName>
                                        </p:attrNameLst>
                                      </p:cBhvr>
                                      <p:tavLst>
                                        <p:tav tm="0">
                                          <p:val>
                                            <p:fltVal val="0"/>
                                          </p:val>
                                        </p:tav>
                                        <p:tav tm="100000">
                                          <p:val>
                                            <p:strVal val="#ppt_w"/>
                                          </p:val>
                                        </p:tav>
                                      </p:tavLst>
                                    </p:anim>
                                    <p:anim calcmode="lin" valueType="num">
                                      <p:cBhvr>
                                        <p:cTn id="111" dur="500" fill="hold"/>
                                        <p:tgtEl>
                                          <p:spTgt spid="197"/>
                                        </p:tgtEl>
                                        <p:attrNameLst>
                                          <p:attrName>ppt_h</p:attrName>
                                        </p:attrNameLst>
                                      </p:cBhvr>
                                      <p:tavLst>
                                        <p:tav tm="0">
                                          <p:val>
                                            <p:fltVal val="0"/>
                                          </p:val>
                                        </p:tav>
                                        <p:tav tm="100000">
                                          <p:val>
                                            <p:strVal val="#ppt_h"/>
                                          </p:val>
                                        </p:tav>
                                      </p:tavLst>
                                    </p:anim>
                                    <p:animEffect transition="in" filter="fade">
                                      <p:cBhvr>
                                        <p:cTn id="112" dur="500"/>
                                        <p:tgtEl>
                                          <p:spTgt spid="197"/>
                                        </p:tgtEl>
                                      </p:cBhvr>
                                    </p:animEffect>
                                  </p:childTnLst>
                                </p:cTn>
                              </p:par>
                              <p:par>
                                <p:cTn id="113" presetID="53" presetClass="entr" presetSubtype="16" fill="hold" grpId="0" nodeType="withEffect">
                                  <p:stCondLst>
                                    <p:cond delay="1100"/>
                                  </p:stCondLst>
                                  <p:childTnLst>
                                    <p:set>
                                      <p:cBhvr>
                                        <p:cTn id="114" dur="1" fill="hold">
                                          <p:stCondLst>
                                            <p:cond delay="0"/>
                                          </p:stCondLst>
                                        </p:cTn>
                                        <p:tgtEl>
                                          <p:spTgt spid="196"/>
                                        </p:tgtEl>
                                        <p:attrNameLst>
                                          <p:attrName>style.visibility</p:attrName>
                                        </p:attrNameLst>
                                      </p:cBhvr>
                                      <p:to>
                                        <p:strVal val="visible"/>
                                      </p:to>
                                    </p:set>
                                    <p:anim calcmode="lin" valueType="num">
                                      <p:cBhvr>
                                        <p:cTn id="115" dur="500" fill="hold"/>
                                        <p:tgtEl>
                                          <p:spTgt spid="196"/>
                                        </p:tgtEl>
                                        <p:attrNameLst>
                                          <p:attrName>ppt_w</p:attrName>
                                        </p:attrNameLst>
                                      </p:cBhvr>
                                      <p:tavLst>
                                        <p:tav tm="0">
                                          <p:val>
                                            <p:fltVal val="0"/>
                                          </p:val>
                                        </p:tav>
                                        <p:tav tm="100000">
                                          <p:val>
                                            <p:strVal val="#ppt_w"/>
                                          </p:val>
                                        </p:tav>
                                      </p:tavLst>
                                    </p:anim>
                                    <p:anim calcmode="lin" valueType="num">
                                      <p:cBhvr>
                                        <p:cTn id="116" dur="500" fill="hold"/>
                                        <p:tgtEl>
                                          <p:spTgt spid="196"/>
                                        </p:tgtEl>
                                        <p:attrNameLst>
                                          <p:attrName>ppt_h</p:attrName>
                                        </p:attrNameLst>
                                      </p:cBhvr>
                                      <p:tavLst>
                                        <p:tav tm="0">
                                          <p:val>
                                            <p:fltVal val="0"/>
                                          </p:val>
                                        </p:tav>
                                        <p:tav tm="100000">
                                          <p:val>
                                            <p:strVal val="#ppt_h"/>
                                          </p:val>
                                        </p:tav>
                                      </p:tavLst>
                                    </p:anim>
                                    <p:animEffect transition="in" filter="fade">
                                      <p:cBhvr>
                                        <p:cTn id="117" dur="500"/>
                                        <p:tgtEl>
                                          <p:spTgt spid="196"/>
                                        </p:tgtEl>
                                      </p:cBhvr>
                                    </p:animEffect>
                                  </p:childTnLst>
                                </p:cTn>
                              </p:par>
                              <p:par>
                                <p:cTn id="118" presetID="10" presetClass="entr" presetSubtype="0" fill="hold" nodeType="withEffect">
                                  <p:stCondLst>
                                    <p:cond delay="1400"/>
                                  </p:stCondLst>
                                  <p:childTnLst>
                                    <p:set>
                                      <p:cBhvr>
                                        <p:cTn id="119" dur="1" fill="hold">
                                          <p:stCondLst>
                                            <p:cond delay="0"/>
                                          </p:stCondLst>
                                        </p:cTn>
                                        <p:tgtEl>
                                          <p:spTgt spid="278"/>
                                        </p:tgtEl>
                                        <p:attrNameLst>
                                          <p:attrName>style.visibility</p:attrName>
                                        </p:attrNameLst>
                                      </p:cBhvr>
                                      <p:to>
                                        <p:strVal val="visible"/>
                                      </p:to>
                                    </p:set>
                                    <p:animEffect transition="in" filter="fade">
                                      <p:cBhvr>
                                        <p:cTn id="120" dur="500"/>
                                        <p:tgtEl>
                                          <p:spTgt spid="278"/>
                                        </p:tgtEl>
                                      </p:cBhvr>
                                    </p:animEffect>
                                  </p:childTnLst>
                                </p:cTn>
                              </p:par>
                              <p:par>
                                <p:cTn id="121" presetID="8" presetClass="emph" presetSubtype="0" fill="hold" nodeType="withEffect">
                                  <p:stCondLst>
                                    <p:cond delay="900"/>
                                  </p:stCondLst>
                                  <p:childTnLst>
                                    <p:animRot by="-21600000">
                                      <p:cBhvr>
                                        <p:cTn id="122" dur="5000" fill="hold"/>
                                        <p:tgtEl>
                                          <p:spTgt spid="278"/>
                                        </p:tgtEl>
                                        <p:attrNameLst>
                                          <p:attrName>r</p:attrName>
                                        </p:attrNameLst>
                                      </p:cBhvr>
                                    </p:animRot>
                                  </p:childTnLst>
                                </p:cTn>
                              </p:par>
                              <p:par>
                                <p:cTn id="123" presetID="45" presetClass="entr" presetSubtype="0" fill="hold" grpId="0" nodeType="withEffect">
                                  <p:stCondLst>
                                    <p:cond delay="900"/>
                                  </p:stCondLst>
                                  <p:iterate type="lt">
                                    <p:tmPct val="5000"/>
                                  </p:iterate>
                                  <p:childTnLst>
                                    <p:set>
                                      <p:cBhvr>
                                        <p:cTn id="124" dur="1" fill="hold">
                                          <p:stCondLst>
                                            <p:cond delay="0"/>
                                          </p:stCondLst>
                                        </p:cTn>
                                        <p:tgtEl>
                                          <p:spTgt spid="256"/>
                                        </p:tgtEl>
                                        <p:attrNameLst>
                                          <p:attrName>style.visibility</p:attrName>
                                        </p:attrNameLst>
                                      </p:cBhvr>
                                      <p:to>
                                        <p:strVal val="visible"/>
                                      </p:to>
                                    </p:set>
                                    <p:animEffect transition="in" filter="fade">
                                      <p:cBhvr>
                                        <p:cTn id="125" dur="750"/>
                                        <p:tgtEl>
                                          <p:spTgt spid="256"/>
                                        </p:tgtEl>
                                      </p:cBhvr>
                                    </p:animEffect>
                                    <p:anim calcmode="lin" valueType="num">
                                      <p:cBhvr>
                                        <p:cTn id="126" dur="750" fill="hold"/>
                                        <p:tgtEl>
                                          <p:spTgt spid="256"/>
                                        </p:tgtEl>
                                        <p:attrNameLst>
                                          <p:attrName>ppt_w</p:attrName>
                                        </p:attrNameLst>
                                      </p:cBhvr>
                                      <p:tavLst>
                                        <p:tav tm="0" fmla="#ppt_w*sin(2.5*pi*$)">
                                          <p:val>
                                            <p:fltVal val="0"/>
                                          </p:val>
                                        </p:tav>
                                        <p:tav tm="100000">
                                          <p:val>
                                            <p:fltVal val="1"/>
                                          </p:val>
                                        </p:tav>
                                      </p:tavLst>
                                    </p:anim>
                                    <p:anim calcmode="lin" valueType="num">
                                      <p:cBhvr>
                                        <p:cTn id="127" dur="750" fill="hold"/>
                                        <p:tgtEl>
                                          <p:spTgt spid="256"/>
                                        </p:tgtEl>
                                        <p:attrNameLst>
                                          <p:attrName>ppt_h</p:attrName>
                                        </p:attrNameLst>
                                      </p:cBhvr>
                                      <p:tavLst>
                                        <p:tav tm="0">
                                          <p:val>
                                            <p:strVal val="#ppt_h"/>
                                          </p:val>
                                        </p:tav>
                                        <p:tav tm="100000">
                                          <p:val>
                                            <p:strVal val="#ppt_h"/>
                                          </p:val>
                                        </p:tav>
                                      </p:tavLst>
                                    </p:anim>
                                  </p:childTnLst>
                                </p:cTn>
                              </p:par>
                              <p:par>
                                <p:cTn id="128" presetID="50" presetClass="entr" presetSubtype="0" decel="100000" fill="hold" grpId="0" nodeType="withEffect">
                                  <p:stCondLst>
                                    <p:cond delay="1700"/>
                                  </p:stCondLst>
                                  <p:childTnLst>
                                    <p:set>
                                      <p:cBhvr>
                                        <p:cTn id="129" dur="1" fill="hold">
                                          <p:stCondLst>
                                            <p:cond delay="0"/>
                                          </p:stCondLst>
                                        </p:cTn>
                                        <p:tgtEl>
                                          <p:spTgt spid="41"/>
                                        </p:tgtEl>
                                        <p:attrNameLst>
                                          <p:attrName>style.visibility</p:attrName>
                                        </p:attrNameLst>
                                      </p:cBhvr>
                                      <p:to>
                                        <p:strVal val="visible"/>
                                      </p:to>
                                    </p:set>
                                    <p:anim calcmode="lin" valueType="num">
                                      <p:cBhvr>
                                        <p:cTn id="130" dur="1000" fill="hold"/>
                                        <p:tgtEl>
                                          <p:spTgt spid="41"/>
                                        </p:tgtEl>
                                        <p:attrNameLst>
                                          <p:attrName>ppt_w</p:attrName>
                                        </p:attrNameLst>
                                      </p:cBhvr>
                                      <p:tavLst>
                                        <p:tav tm="0">
                                          <p:val>
                                            <p:strVal val="#ppt_w+.3"/>
                                          </p:val>
                                        </p:tav>
                                        <p:tav tm="100000">
                                          <p:val>
                                            <p:strVal val="#ppt_w"/>
                                          </p:val>
                                        </p:tav>
                                      </p:tavLst>
                                    </p:anim>
                                    <p:anim calcmode="lin" valueType="num">
                                      <p:cBhvr>
                                        <p:cTn id="131" dur="1000" fill="hold"/>
                                        <p:tgtEl>
                                          <p:spTgt spid="41"/>
                                        </p:tgtEl>
                                        <p:attrNameLst>
                                          <p:attrName>ppt_h</p:attrName>
                                        </p:attrNameLst>
                                      </p:cBhvr>
                                      <p:tavLst>
                                        <p:tav tm="0">
                                          <p:val>
                                            <p:strVal val="#ppt_h"/>
                                          </p:val>
                                        </p:tav>
                                        <p:tav tm="100000">
                                          <p:val>
                                            <p:strVal val="#ppt_h"/>
                                          </p:val>
                                        </p:tav>
                                      </p:tavLst>
                                    </p:anim>
                                    <p:animEffect transition="in" filter="fade">
                                      <p:cBhvr>
                                        <p:cTn id="132" dur="1000"/>
                                        <p:tgtEl>
                                          <p:spTgt spid="41"/>
                                        </p:tgtEl>
                                      </p:cBhvr>
                                    </p:animEffect>
                                  </p:childTnLst>
                                </p:cTn>
                              </p:par>
                              <p:par>
                                <p:cTn id="133" presetID="50" presetClass="entr" presetSubtype="0" decel="100000" fill="hold" grpId="0" nodeType="withEffect">
                                  <p:stCondLst>
                                    <p:cond delay="1700"/>
                                  </p:stCondLst>
                                  <p:childTnLst>
                                    <p:set>
                                      <p:cBhvr>
                                        <p:cTn id="134" dur="1" fill="hold">
                                          <p:stCondLst>
                                            <p:cond delay="0"/>
                                          </p:stCondLst>
                                        </p:cTn>
                                        <p:tgtEl>
                                          <p:spTgt spid="43"/>
                                        </p:tgtEl>
                                        <p:attrNameLst>
                                          <p:attrName>style.visibility</p:attrName>
                                        </p:attrNameLst>
                                      </p:cBhvr>
                                      <p:to>
                                        <p:strVal val="visible"/>
                                      </p:to>
                                    </p:set>
                                    <p:anim calcmode="lin" valueType="num">
                                      <p:cBhvr>
                                        <p:cTn id="135" dur="1000" fill="hold"/>
                                        <p:tgtEl>
                                          <p:spTgt spid="43"/>
                                        </p:tgtEl>
                                        <p:attrNameLst>
                                          <p:attrName>ppt_w</p:attrName>
                                        </p:attrNameLst>
                                      </p:cBhvr>
                                      <p:tavLst>
                                        <p:tav tm="0">
                                          <p:val>
                                            <p:strVal val="#ppt_w+.3"/>
                                          </p:val>
                                        </p:tav>
                                        <p:tav tm="100000">
                                          <p:val>
                                            <p:strVal val="#ppt_w"/>
                                          </p:val>
                                        </p:tav>
                                      </p:tavLst>
                                    </p:anim>
                                    <p:anim calcmode="lin" valueType="num">
                                      <p:cBhvr>
                                        <p:cTn id="136" dur="1000" fill="hold"/>
                                        <p:tgtEl>
                                          <p:spTgt spid="43"/>
                                        </p:tgtEl>
                                        <p:attrNameLst>
                                          <p:attrName>ppt_h</p:attrName>
                                        </p:attrNameLst>
                                      </p:cBhvr>
                                      <p:tavLst>
                                        <p:tav tm="0">
                                          <p:val>
                                            <p:strVal val="#ppt_h"/>
                                          </p:val>
                                        </p:tav>
                                        <p:tav tm="100000">
                                          <p:val>
                                            <p:strVal val="#ppt_h"/>
                                          </p:val>
                                        </p:tav>
                                      </p:tavLst>
                                    </p:anim>
                                    <p:animEffect transition="in" filter="fade">
                                      <p:cBhvr>
                                        <p:cTn id="137" dur="1000"/>
                                        <p:tgtEl>
                                          <p:spTgt spid="43"/>
                                        </p:tgtEl>
                                      </p:cBhvr>
                                    </p:animEffect>
                                  </p:childTnLst>
                                </p:cTn>
                              </p:par>
                              <p:par>
                                <p:cTn id="138" presetID="50" presetClass="entr" presetSubtype="0" decel="100000" fill="hold" grpId="0" nodeType="withEffect">
                                  <p:stCondLst>
                                    <p:cond delay="1700"/>
                                  </p:stCondLst>
                                  <p:childTnLst>
                                    <p:set>
                                      <p:cBhvr>
                                        <p:cTn id="139" dur="1" fill="hold">
                                          <p:stCondLst>
                                            <p:cond delay="0"/>
                                          </p:stCondLst>
                                        </p:cTn>
                                        <p:tgtEl>
                                          <p:spTgt spid="45"/>
                                        </p:tgtEl>
                                        <p:attrNameLst>
                                          <p:attrName>style.visibility</p:attrName>
                                        </p:attrNameLst>
                                      </p:cBhvr>
                                      <p:to>
                                        <p:strVal val="visible"/>
                                      </p:to>
                                    </p:set>
                                    <p:anim calcmode="lin" valueType="num">
                                      <p:cBhvr>
                                        <p:cTn id="140" dur="1000" fill="hold"/>
                                        <p:tgtEl>
                                          <p:spTgt spid="45"/>
                                        </p:tgtEl>
                                        <p:attrNameLst>
                                          <p:attrName>ppt_w</p:attrName>
                                        </p:attrNameLst>
                                      </p:cBhvr>
                                      <p:tavLst>
                                        <p:tav tm="0">
                                          <p:val>
                                            <p:strVal val="#ppt_w+.3"/>
                                          </p:val>
                                        </p:tav>
                                        <p:tav tm="100000">
                                          <p:val>
                                            <p:strVal val="#ppt_w"/>
                                          </p:val>
                                        </p:tav>
                                      </p:tavLst>
                                    </p:anim>
                                    <p:anim calcmode="lin" valueType="num">
                                      <p:cBhvr>
                                        <p:cTn id="141" dur="1000" fill="hold"/>
                                        <p:tgtEl>
                                          <p:spTgt spid="45"/>
                                        </p:tgtEl>
                                        <p:attrNameLst>
                                          <p:attrName>ppt_h</p:attrName>
                                        </p:attrNameLst>
                                      </p:cBhvr>
                                      <p:tavLst>
                                        <p:tav tm="0">
                                          <p:val>
                                            <p:strVal val="#ppt_h"/>
                                          </p:val>
                                        </p:tav>
                                        <p:tav tm="100000">
                                          <p:val>
                                            <p:strVal val="#ppt_h"/>
                                          </p:val>
                                        </p:tav>
                                      </p:tavLst>
                                    </p:anim>
                                    <p:animEffect transition="in" filter="fade">
                                      <p:cBhvr>
                                        <p:cTn id="142" dur="1000"/>
                                        <p:tgtEl>
                                          <p:spTgt spid="45"/>
                                        </p:tgtEl>
                                      </p:cBhvr>
                                    </p:animEffect>
                                  </p:childTnLst>
                                </p:cTn>
                              </p:par>
                              <p:par>
                                <p:cTn id="143" presetID="22" presetClass="entr" presetSubtype="2" fill="hold" grpId="0" nodeType="withEffect">
                                  <p:stCondLst>
                                    <p:cond delay="2700"/>
                                  </p:stCondLst>
                                  <p:childTnLst>
                                    <p:set>
                                      <p:cBhvr>
                                        <p:cTn id="144" dur="1" fill="hold">
                                          <p:stCondLst>
                                            <p:cond delay="0"/>
                                          </p:stCondLst>
                                        </p:cTn>
                                        <p:tgtEl>
                                          <p:spTgt spid="42"/>
                                        </p:tgtEl>
                                        <p:attrNameLst>
                                          <p:attrName>style.visibility</p:attrName>
                                        </p:attrNameLst>
                                      </p:cBhvr>
                                      <p:to>
                                        <p:strVal val="visible"/>
                                      </p:to>
                                    </p:set>
                                    <p:animEffect transition="in" filter="wipe(right)">
                                      <p:cBhvr>
                                        <p:cTn id="145" dur="1000"/>
                                        <p:tgtEl>
                                          <p:spTgt spid="42"/>
                                        </p:tgtEl>
                                      </p:cBhvr>
                                    </p:animEffect>
                                  </p:childTnLst>
                                </p:cTn>
                              </p:par>
                              <p:par>
                                <p:cTn id="146" presetID="22" presetClass="entr" presetSubtype="2" fill="hold" grpId="0" nodeType="withEffect">
                                  <p:stCondLst>
                                    <p:cond delay="2700"/>
                                  </p:stCondLst>
                                  <p:childTnLst>
                                    <p:set>
                                      <p:cBhvr>
                                        <p:cTn id="147" dur="1" fill="hold">
                                          <p:stCondLst>
                                            <p:cond delay="0"/>
                                          </p:stCondLst>
                                        </p:cTn>
                                        <p:tgtEl>
                                          <p:spTgt spid="44"/>
                                        </p:tgtEl>
                                        <p:attrNameLst>
                                          <p:attrName>style.visibility</p:attrName>
                                        </p:attrNameLst>
                                      </p:cBhvr>
                                      <p:to>
                                        <p:strVal val="visible"/>
                                      </p:to>
                                    </p:set>
                                    <p:animEffect transition="in" filter="wipe(right)">
                                      <p:cBhvr>
                                        <p:cTn id="148" dur="1000"/>
                                        <p:tgtEl>
                                          <p:spTgt spid="44"/>
                                        </p:tgtEl>
                                      </p:cBhvr>
                                    </p:animEffect>
                                  </p:childTnLst>
                                </p:cTn>
                              </p:par>
                              <p:par>
                                <p:cTn id="149" presetID="22" presetClass="entr" presetSubtype="2" fill="hold" grpId="0" nodeType="withEffect">
                                  <p:stCondLst>
                                    <p:cond delay="2700"/>
                                  </p:stCondLst>
                                  <p:childTnLst>
                                    <p:set>
                                      <p:cBhvr>
                                        <p:cTn id="150" dur="1" fill="hold">
                                          <p:stCondLst>
                                            <p:cond delay="0"/>
                                          </p:stCondLst>
                                        </p:cTn>
                                        <p:tgtEl>
                                          <p:spTgt spid="46"/>
                                        </p:tgtEl>
                                        <p:attrNameLst>
                                          <p:attrName>style.visibility</p:attrName>
                                        </p:attrNameLst>
                                      </p:cBhvr>
                                      <p:to>
                                        <p:strVal val="visible"/>
                                      </p:to>
                                    </p:set>
                                    <p:animEffect transition="in" filter="wipe(right)">
                                      <p:cBhvr>
                                        <p:cTn id="151" dur="1000"/>
                                        <p:tgtEl>
                                          <p:spTgt spid="46"/>
                                        </p:tgtEl>
                                      </p:cBhvr>
                                    </p:animEffect>
                                  </p:childTnLst>
                                </p:cTn>
                              </p:par>
                              <p:par>
                                <p:cTn id="152" presetID="50" presetClass="entr" presetSubtype="0" decel="100000" fill="hold" nodeType="withEffect">
                                  <p:stCondLst>
                                    <p:cond delay="0"/>
                                  </p:stCondLst>
                                  <p:childTnLst>
                                    <p:set>
                                      <p:cBhvr>
                                        <p:cTn id="153" dur="1" fill="hold">
                                          <p:stCondLst>
                                            <p:cond delay="0"/>
                                          </p:stCondLst>
                                        </p:cTn>
                                        <p:tgtEl>
                                          <p:spTgt spid="283"/>
                                        </p:tgtEl>
                                        <p:attrNameLst>
                                          <p:attrName>style.visibility</p:attrName>
                                        </p:attrNameLst>
                                      </p:cBhvr>
                                      <p:to>
                                        <p:strVal val="visible"/>
                                      </p:to>
                                    </p:set>
                                    <p:anim calcmode="lin" valueType="num">
                                      <p:cBhvr>
                                        <p:cTn id="154" dur="1000" fill="hold"/>
                                        <p:tgtEl>
                                          <p:spTgt spid="283"/>
                                        </p:tgtEl>
                                        <p:attrNameLst>
                                          <p:attrName>ppt_w</p:attrName>
                                        </p:attrNameLst>
                                      </p:cBhvr>
                                      <p:tavLst>
                                        <p:tav tm="0">
                                          <p:val>
                                            <p:strVal val="#ppt_w+.3"/>
                                          </p:val>
                                        </p:tav>
                                        <p:tav tm="100000">
                                          <p:val>
                                            <p:strVal val="#ppt_w"/>
                                          </p:val>
                                        </p:tav>
                                      </p:tavLst>
                                    </p:anim>
                                    <p:anim calcmode="lin" valueType="num">
                                      <p:cBhvr>
                                        <p:cTn id="155" dur="1000" fill="hold"/>
                                        <p:tgtEl>
                                          <p:spTgt spid="283"/>
                                        </p:tgtEl>
                                        <p:attrNameLst>
                                          <p:attrName>ppt_h</p:attrName>
                                        </p:attrNameLst>
                                      </p:cBhvr>
                                      <p:tavLst>
                                        <p:tav tm="0">
                                          <p:val>
                                            <p:strVal val="#ppt_h"/>
                                          </p:val>
                                        </p:tav>
                                        <p:tav tm="100000">
                                          <p:val>
                                            <p:strVal val="#ppt_h"/>
                                          </p:val>
                                        </p:tav>
                                      </p:tavLst>
                                    </p:anim>
                                    <p:animEffect transition="in" filter="fade">
                                      <p:cBhvr>
                                        <p:cTn id="156" dur="1000"/>
                                        <p:tgtEl>
                                          <p:spTgt spid="283"/>
                                        </p:tgtEl>
                                      </p:cBhvr>
                                    </p:animEffect>
                                  </p:childTnLst>
                                </p:cTn>
                              </p:par>
                              <p:par>
                                <p:cTn id="157" presetID="10" presetClass="entr" presetSubtype="0" fill="hold" grpId="0" nodeType="withEffect">
                                  <p:stCondLst>
                                    <p:cond delay="750"/>
                                  </p:stCondLst>
                                  <p:childTnLst>
                                    <p:set>
                                      <p:cBhvr>
                                        <p:cTn id="158" dur="1" fill="hold">
                                          <p:stCondLst>
                                            <p:cond delay="0"/>
                                          </p:stCondLst>
                                        </p:cTn>
                                        <p:tgtEl>
                                          <p:spTgt spid="284"/>
                                        </p:tgtEl>
                                        <p:attrNameLst>
                                          <p:attrName>style.visibility</p:attrName>
                                        </p:attrNameLst>
                                      </p:cBhvr>
                                      <p:to>
                                        <p:strVal val="visible"/>
                                      </p:to>
                                    </p:set>
                                    <p:animEffect transition="in" filter="fade">
                                      <p:cBhvr>
                                        <p:cTn id="159" dur="750"/>
                                        <p:tgtEl>
                                          <p:spTgt spid="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P spid="46" grpId="0"/>
      <p:bldP spid="80" grpId="0" animBg="1"/>
      <p:bldP spid="81" grpId="0" animBg="1"/>
      <p:bldP spid="138" grpId="0" animBg="1"/>
      <p:bldP spid="139" grpId="0" animBg="1"/>
      <p:bldP spid="196" grpId="0" animBg="1"/>
      <p:bldP spid="197" grpId="0" animBg="1"/>
      <p:bldP spid="254" grpId="0"/>
      <p:bldP spid="255" grpId="0"/>
      <p:bldP spid="256" grpId="0"/>
      <p:bldP spid="28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a:fillRect/>
          </a:stretch>
        </p:blipFill>
        <p:spPr>
          <a:xfrm>
            <a:off x="208750" y="314659"/>
            <a:ext cx="877900" cy="580691"/>
          </a:xfrm>
          <a:prstGeom prst="rect">
            <a:avLst/>
          </a:prstGeom>
        </p:spPr>
      </p:pic>
      <p:sp>
        <p:nvSpPr>
          <p:cNvPr id="500" name="圆角矩形 499"/>
          <p:cNvSpPr/>
          <p:nvPr/>
        </p:nvSpPr>
        <p:spPr>
          <a:xfrm>
            <a:off x="1086650" y="141237"/>
            <a:ext cx="5105400" cy="812540"/>
          </a:xfrm>
          <a:prstGeom prst="roundRect">
            <a:avLst>
              <a:gd name="adj" fmla="val 23381"/>
            </a:avLst>
          </a:prstGeom>
          <a:noFill/>
        </p:spPr>
        <p:txBody>
          <a:bodyPr wrap="square" anchor="ctr">
            <a:spAutoFit/>
          </a:bodyPr>
          <a:lstStyle/>
          <a:p>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国内外研究现状</a:t>
            </a:r>
          </a:p>
        </p:txBody>
      </p:sp>
      <p:grpSp>
        <p:nvGrpSpPr>
          <p:cNvPr id="30" name="组合 29"/>
          <p:cNvGrpSpPr/>
          <p:nvPr/>
        </p:nvGrpSpPr>
        <p:grpSpPr>
          <a:xfrm>
            <a:off x="1577153" y="1808172"/>
            <a:ext cx="9036685" cy="1188720"/>
            <a:chOff x="3942919" y="4871412"/>
            <a:chExt cx="9036685" cy="1188720"/>
          </a:xfrm>
        </p:grpSpPr>
        <p:sp>
          <p:nvSpPr>
            <p:cNvPr id="9" name="Oval 19"/>
            <p:cNvSpPr/>
            <p:nvPr/>
          </p:nvSpPr>
          <p:spPr>
            <a:xfrm>
              <a:off x="3942919" y="4871412"/>
              <a:ext cx="571500" cy="571500"/>
            </a:xfrm>
            <a:prstGeom prst="ellipse">
              <a:avLst/>
            </a:prstGeom>
            <a:solidFill>
              <a:schemeClr val="bg1">
                <a:alpha val="2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95000"/>
                  </a:schemeClr>
                </a:solidFill>
              </a:endParaRPr>
            </a:p>
          </p:txBody>
        </p:sp>
        <p:sp>
          <p:nvSpPr>
            <p:cNvPr id="10" name="Rectangle 20"/>
            <p:cNvSpPr/>
            <p:nvPr/>
          </p:nvSpPr>
          <p:spPr>
            <a:xfrm>
              <a:off x="4718889" y="4871412"/>
              <a:ext cx="8260715" cy="1188720"/>
            </a:xfrm>
            <a:prstGeom prst="rect">
              <a:avLst/>
            </a:prstGeom>
          </p:spPr>
          <p:txBody>
            <a:bodyPr wrap="square">
              <a:spAutoFit/>
            </a:bodyPr>
            <a:lstStyle/>
            <a:p>
              <a:r>
                <a:rPr lang="zh-CN" altLang="en-US" sz="2400" dirty="0" smtClean="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飞</a:t>
              </a:r>
              <a:r>
                <a:rPr lang="zh-CN" altLang="en-US" sz="2400" dirty="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潜</a:t>
              </a:r>
              <a:r>
                <a:rPr lang="zh-CN" altLang="en-US" sz="2400" dirty="0" smtClean="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器概念提出的</a:t>
              </a:r>
              <a:r>
                <a:rPr lang="zh-CN" altLang="en-US" sz="2400" dirty="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迅猛发展，无人化智能操作成为重要的发展趋势之一。既能飞又能潜水的两用飞潜器的智能作战系统已成为世界各国争相研制的</a:t>
              </a:r>
              <a:r>
                <a:rPr lang="zh-CN" altLang="en-US" sz="2400" dirty="0" smtClean="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“热点”</a:t>
              </a:r>
              <a:r>
                <a:rPr lang="zh-CN" altLang="en-US" sz="2400" dirty="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方向</a:t>
              </a:r>
              <a:r>
                <a:rPr lang="zh-CN" altLang="en-US" sz="2400" dirty="0" smtClean="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rPr>
                <a:t>。</a:t>
              </a:r>
              <a:endParaRPr lang="zh-CN" altLang="en-US" sz="2400" dirty="0">
                <a:ln>
                  <a:solidFill>
                    <a:schemeClr val="bg2"/>
                  </a:solidFill>
                </a:ln>
                <a:solidFill>
                  <a:srgbClr val="E7C43A"/>
                </a:solidFill>
                <a:latin typeface="方正兰亭超细黑简体" panose="02000000000000000000" pitchFamily="2" charset="-122"/>
                <a:ea typeface="方正兰亭超细黑简体" panose="02000000000000000000" pitchFamily="2" charset="-122"/>
                <a:sym typeface="+mn-ea"/>
              </a:endParaRPr>
            </a:p>
          </p:txBody>
        </p:sp>
        <p:sp>
          <p:nvSpPr>
            <p:cNvPr id="19" name="Freeform 70"/>
            <p:cNvSpPr/>
            <p:nvPr/>
          </p:nvSpPr>
          <p:spPr bwMode="auto">
            <a:xfrm>
              <a:off x="4014400" y="4956427"/>
              <a:ext cx="423368" cy="401470"/>
            </a:xfrm>
            <a:custGeom>
              <a:avLst/>
              <a:gdLst>
                <a:gd name="T0" fmla="*/ 174 w 348"/>
                <a:gd name="T1" fmla="*/ 0 h 330"/>
                <a:gd name="T2" fmla="*/ 216 w 348"/>
                <a:gd name="T3" fmla="*/ 123 h 330"/>
                <a:gd name="T4" fmla="*/ 348 w 348"/>
                <a:gd name="T5" fmla="*/ 125 h 330"/>
                <a:gd name="T6" fmla="*/ 243 w 348"/>
                <a:gd name="T7" fmla="*/ 205 h 330"/>
                <a:gd name="T8" fmla="*/ 281 w 348"/>
                <a:gd name="T9" fmla="*/ 330 h 330"/>
                <a:gd name="T10" fmla="*/ 174 w 348"/>
                <a:gd name="T11" fmla="*/ 257 h 330"/>
                <a:gd name="T12" fmla="*/ 67 w 348"/>
                <a:gd name="T13" fmla="*/ 330 h 330"/>
                <a:gd name="T14" fmla="*/ 105 w 348"/>
                <a:gd name="T15" fmla="*/ 205 h 330"/>
                <a:gd name="T16" fmla="*/ 0 w 348"/>
                <a:gd name="T17" fmla="*/ 125 h 330"/>
                <a:gd name="T18" fmla="*/ 132 w 348"/>
                <a:gd name="T19" fmla="*/ 123 h 330"/>
                <a:gd name="T20" fmla="*/ 174 w 348"/>
                <a:gd name="T21"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8" h="330">
                  <a:moveTo>
                    <a:pt x="174" y="0"/>
                  </a:moveTo>
                  <a:lnTo>
                    <a:pt x="216" y="123"/>
                  </a:lnTo>
                  <a:lnTo>
                    <a:pt x="348" y="125"/>
                  </a:lnTo>
                  <a:lnTo>
                    <a:pt x="243" y="205"/>
                  </a:lnTo>
                  <a:lnTo>
                    <a:pt x="281" y="330"/>
                  </a:lnTo>
                  <a:lnTo>
                    <a:pt x="174" y="257"/>
                  </a:lnTo>
                  <a:lnTo>
                    <a:pt x="67" y="330"/>
                  </a:lnTo>
                  <a:lnTo>
                    <a:pt x="105" y="205"/>
                  </a:lnTo>
                  <a:lnTo>
                    <a:pt x="0" y="125"/>
                  </a:lnTo>
                  <a:lnTo>
                    <a:pt x="132" y="123"/>
                  </a:lnTo>
                  <a:lnTo>
                    <a:pt x="174"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grpSp>
      <p:sp>
        <p:nvSpPr>
          <p:cNvPr id="34" name="左大括号 33"/>
          <p:cNvSpPr/>
          <p:nvPr/>
        </p:nvSpPr>
        <p:spPr>
          <a:xfrm>
            <a:off x="1494394" y="3708400"/>
            <a:ext cx="302895" cy="2714625"/>
          </a:xfrm>
          <a:prstGeom prst="leftBrac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5" name="流程图: 可选过程 34"/>
          <p:cNvSpPr/>
          <p:nvPr/>
        </p:nvSpPr>
        <p:spPr>
          <a:xfrm>
            <a:off x="612379" y="4086860"/>
            <a:ext cx="882015" cy="195770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军</a:t>
            </a:r>
          </a:p>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事</a:t>
            </a:r>
          </a:p>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领</a:t>
            </a:r>
          </a:p>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域</a:t>
            </a:r>
          </a:p>
        </p:txBody>
      </p:sp>
      <p:sp>
        <p:nvSpPr>
          <p:cNvPr id="36" name="文本框 35"/>
          <p:cNvSpPr txBox="1"/>
          <p:nvPr/>
        </p:nvSpPr>
        <p:spPr>
          <a:xfrm>
            <a:off x="2549129" y="3464560"/>
            <a:ext cx="1402080" cy="457200"/>
          </a:xfrm>
          <a:prstGeom prst="rect">
            <a:avLst/>
          </a:prstGeom>
          <a:noFill/>
        </p:spPr>
        <p:txBody>
          <a:bodyPr wrap="none" rtlCol="0" anchor="t">
            <a:spAutoFit/>
          </a:bodyPr>
          <a:lstStyle/>
          <a:p>
            <a:r>
              <a:rPr lang="zh-CN" altLang="en-US" sz="240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情报收集</a:t>
            </a:r>
          </a:p>
        </p:txBody>
      </p:sp>
      <p:sp>
        <p:nvSpPr>
          <p:cNvPr id="37" name="文本框 36"/>
          <p:cNvSpPr txBox="1"/>
          <p:nvPr/>
        </p:nvSpPr>
        <p:spPr>
          <a:xfrm>
            <a:off x="2549129" y="4393565"/>
            <a:ext cx="3154045" cy="457200"/>
          </a:xfrm>
          <a:prstGeom prst="rect">
            <a:avLst/>
          </a:prstGeom>
          <a:noFill/>
        </p:spPr>
        <p:txBody>
          <a:bodyPr wrap="square" rtlCol="0" anchor="t">
            <a:spAutoFit/>
          </a:bodyPr>
          <a:lstStyle/>
          <a:p>
            <a:r>
              <a:rPr lang="zh-CN" altLang="en-US" sz="240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水下及水上侦察监视</a:t>
            </a:r>
          </a:p>
        </p:txBody>
      </p:sp>
      <p:sp>
        <p:nvSpPr>
          <p:cNvPr id="38" name="文本框 37"/>
          <p:cNvSpPr txBox="1"/>
          <p:nvPr/>
        </p:nvSpPr>
        <p:spPr>
          <a:xfrm>
            <a:off x="2549129" y="5322570"/>
            <a:ext cx="1402080" cy="457200"/>
          </a:xfrm>
          <a:prstGeom prst="rect">
            <a:avLst/>
          </a:prstGeom>
          <a:noFill/>
        </p:spPr>
        <p:txBody>
          <a:bodyPr wrap="none" rtlCol="0" anchor="t">
            <a:spAutoFit/>
          </a:bodyPr>
          <a:lstStyle/>
          <a:p>
            <a:r>
              <a:rPr lang="zh-CN" altLang="en-US" sz="240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作战打击</a:t>
            </a:r>
          </a:p>
        </p:txBody>
      </p:sp>
      <p:sp>
        <p:nvSpPr>
          <p:cNvPr id="39" name="文本框 38"/>
          <p:cNvSpPr txBox="1"/>
          <p:nvPr/>
        </p:nvSpPr>
        <p:spPr>
          <a:xfrm>
            <a:off x="2549129" y="6251575"/>
            <a:ext cx="1402080" cy="457200"/>
          </a:xfrm>
          <a:prstGeom prst="rect">
            <a:avLst/>
          </a:prstGeom>
          <a:noFill/>
        </p:spPr>
        <p:txBody>
          <a:bodyPr wrap="none" rtlCol="0" anchor="t">
            <a:spAutoFit/>
          </a:bodyPr>
          <a:lstStyle/>
          <a:p>
            <a:r>
              <a:rPr lang="zh-CN" altLang="en-US" sz="240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后勤支援</a:t>
            </a:r>
          </a:p>
        </p:txBody>
      </p:sp>
      <p:sp>
        <p:nvSpPr>
          <p:cNvPr id="14" name="左大括号 13"/>
          <p:cNvSpPr/>
          <p:nvPr/>
        </p:nvSpPr>
        <p:spPr>
          <a:xfrm>
            <a:off x="7545298" y="3695700"/>
            <a:ext cx="302895" cy="2714625"/>
          </a:xfrm>
          <a:prstGeom prst="leftBrace">
            <a:avLst/>
          </a:prstGeom>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流程图: 可选过程 14"/>
          <p:cNvSpPr/>
          <p:nvPr/>
        </p:nvSpPr>
        <p:spPr>
          <a:xfrm>
            <a:off x="6663283" y="4074160"/>
            <a:ext cx="882015" cy="1957705"/>
          </a:xfrm>
          <a:prstGeom prst="flowChartAlternateProcess">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民</a:t>
            </a:r>
            <a:endParaRPr lang="en-US" altLang="zh-CN" sz="2400" b="1"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用</a:t>
            </a:r>
          </a:p>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领</a:t>
            </a:r>
          </a:p>
          <a:p>
            <a:pPr algn="ctr"/>
            <a:r>
              <a:rPr lang="zh-CN" altLang="en-US" sz="2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域</a:t>
            </a:r>
          </a:p>
        </p:txBody>
      </p:sp>
      <p:sp>
        <p:nvSpPr>
          <p:cNvPr id="16" name="文本框 35"/>
          <p:cNvSpPr txBox="1"/>
          <p:nvPr/>
        </p:nvSpPr>
        <p:spPr>
          <a:xfrm>
            <a:off x="8600033" y="3451860"/>
            <a:ext cx="1415772" cy="461665"/>
          </a:xfrm>
          <a:prstGeom prst="rect">
            <a:avLst/>
          </a:prstGeom>
          <a:noFill/>
        </p:spPr>
        <p:txBody>
          <a:bodyPr wrap="none" rtlCol="0" anchor="t">
            <a:spAutoFit/>
          </a:bodyPr>
          <a:lstStyle/>
          <a:p>
            <a:r>
              <a:rPr lang="zh-CN" altLang="en-US" sz="2400" dirty="0" smtClean="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海事救援</a:t>
            </a:r>
            <a:endParaRPr lang="zh-CN" altLang="en-US" sz="2400" dirty="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endParaRPr>
          </a:p>
        </p:txBody>
      </p:sp>
      <p:sp>
        <p:nvSpPr>
          <p:cNvPr id="17" name="文本框 36"/>
          <p:cNvSpPr txBox="1"/>
          <p:nvPr/>
        </p:nvSpPr>
        <p:spPr>
          <a:xfrm>
            <a:off x="8585285" y="4429853"/>
            <a:ext cx="3154045" cy="457200"/>
          </a:xfrm>
          <a:prstGeom prst="rect">
            <a:avLst/>
          </a:prstGeom>
          <a:noFill/>
        </p:spPr>
        <p:txBody>
          <a:bodyPr wrap="square" rtlCol="0" anchor="t">
            <a:spAutoFit/>
          </a:bodyPr>
          <a:lstStyle/>
          <a:p>
            <a:r>
              <a:rPr lang="zh-CN" altLang="en-US" sz="2400" dirty="0" smtClean="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环境保护</a:t>
            </a:r>
            <a:endParaRPr lang="zh-CN" altLang="en-US" sz="2400" dirty="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endParaRPr>
          </a:p>
        </p:txBody>
      </p:sp>
      <p:sp>
        <p:nvSpPr>
          <p:cNvPr id="18" name="文本框 37"/>
          <p:cNvSpPr txBox="1"/>
          <p:nvPr/>
        </p:nvSpPr>
        <p:spPr>
          <a:xfrm>
            <a:off x="8600033" y="5309870"/>
            <a:ext cx="2031325" cy="461665"/>
          </a:xfrm>
          <a:prstGeom prst="rect">
            <a:avLst/>
          </a:prstGeom>
          <a:noFill/>
        </p:spPr>
        <p:txBody>
          <a:bodyPr wrap="none" rtlCol="0" anchor="t">
            <a:spAutoFit/>
          </a:bodyPr>
          <a:lstStyle/>
          <a:p>
            <a:r>
              <a:rPr lang="zh-CN" altLang="en-US" sz="2400" dirty="0" smtClean="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海洋设备检修</a:t>
            </a:r>
            <a:endParaRPr lang="zh-CN" altLang="en-US" sz="2400" dirty="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endParaRPr>
          </a:p>
        </p:txBody>
      </p:sp>
      <p:sp>
        <p:nvSpPr>
          <p:cNvPr id="20" name="文本框 38"/>
          <p:cNvSpPr txBox="1"/>
          <p:nvPr/>
        </p:nvSpPr>
        <p:spPr>
          <a:xfrm>
            <a:off x="8600033" y="6238875"/>
            <a:ext cx="1415772" cy="461665"/>
          </a:xfrm>
          <a:prstGeom prst="rect">
            <a:avLst/>
          </a:prstGeom>
          <a:noFill/>
        </p:spPr>
        <p:txBody>
          <a:bodyPr wrap="none" rtlCol="0" anchor="t">
            <a:spAutoFit/>
          </a:bodyPr>
          <a:lstStyle/>
          <a:p>
            <a:r>
              <a:rPr lang="zh-CN" altLang="en-US" sz="2400" dirty="0" smtClean="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rPr>
              <a:t>科学探索</a:t>
            </a:r>
            <a:endParaRPr lang="zh-CN" altLang="en-US" sz="2400" dirty="0">
              <a:ln>
                <a:solidFill>
                  <a:schemeClr val="bg1"/>
                </a:solidFill>
              </a:ln>
              <a:solidFill>
                <a:srgbClr val="E7C43A"/>
              </a:solidFill>
              <a:latin typeface="方正兰亭超细黑简体" panose="02000000000000000000" pitchFamily="2" charset="-122"/>
              <a:ea typeface="方正兰亭超细黑简体" panose="02000000000000000000" pitchFamily="2" charset="-122"/>
              <a:sym typeface="+mn-ea"/>
            </a:endParaRPr>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withEffect">
                                  <p:stCondLst>
                                    <p:cond delay="0"/>
                                  </p:stCondLst>
                                  <p:childTnLst>
                                    <p:set>
                                      <p:cBhvr>
                                        <p:cTn id="6" dur="1" fill="hold">
                                          <p:stCondLst>
                                            <p:cond delay="0"/>
                                          </p:stCondLst>
                                        </p:cTn>
                                        <p:tgtEl>
                                          <p:spTgt spid="499"/>
                                        </p:tgtEl>
                                        <p:attrNameLst>
                                          <p:attrName>style.visibility</p:attrName>
                                        </p:attrNameLst>
                                      </p:cBhvr>
                                      <p:to>
                                        <p:strVal val="visible"/>
                                      </p:to>
                                    </p:set>
                                    <p:anim calcmode="lin" valueType="num">
                                      <p:cBhvr>
                                        <p:cTn id="7" dur="1000" fill="hold"/>
                                        <p:tgtEl>
                                          <p:spTgt spid="499"/>
                                        </p:tgtEl>
                                        <p:attrNameLst>
                                          <p:attrName>ppt_w</p:attrName>
                                        </p:attrNameLst>
                                      </p:cBhvr>
                                      <p:tavLst>
                                        <p:tav tm="0">
                                          <p:val>
                                            <p:strVal val="#ppt_w+.3"/>
                                          </p:val>
                                        </p:tav>
                                        <p:tav tm="100000">
                                          <p:val>
                                            <p:strVal val="#ppt_w"/>
                                          </p:val>
                                        </p:tav>
                                      </p:tavLst>
                                    </p:anim>
                                    <p:anim calcmode="lin" valueType="num">
                                      <p:cBhvr>
                                        <p:cTn id="8" dur="1000" fill="hold"/>
                                        <p:tgtEl>
                                          <p:spTgt spid="499"/>
                                        </p:tgtEl>
                                        <p:attrNameLst>
                                          <p:attrName>ppt_h</p:attrName>
                                        </p:attrNameLst>
                                      </p:cBhvr>
                                      <p:tavLst>
                                        <p:tav tm="0">
                                          <p:val>
                                            <p:strVal val="#ppt_h"/>
                                          </p:val>
                                        </p:tav>
                                        <p:tav tm="100000">
                                          <p:val>
                                            <p:strVal val="#ppt_h"/>
                                          </p:val>
                                        </p:tav>
                                      </p:tavLst>
                                    </p:anim>
                                    <p:animEffect transition="in" filter="fade">
                                      <p:cBhvr>
                                        <p:cTn id="9" dur="1000"/>
                                        <p:tgtEl>
                                          <p:spTgt spid="499"/>
                                        </p:tgtEl>
                                      </p:cBhvr>
                                    </p:animEffect>
                                  </p:childTnLst>
                                </p:cTn>
                              </p:par>
                              <p:par>
                                <p:cTn id="10" presetID="10" presetClass="entr" presetSubtype="0" fill="hold" grpId="0" nodeType="withEffect">
                                  <p:stCondLst>
                                    <p:cond delay="750"/>
                                  </p:stCondLst>
                                  <p:childTnLst>
                                    <p:set>
                                      <p:cBhvr>
                                        <p:cTn id="11" dur="1" fill="hold">
                                          <p:stCondLst>
                                            <p:cond delay="0"/>
                                          </p:stCondLst>
                                        </p:cTn>
                                        <p:tgtEl>
                                          <p:spTgt spid="500"/>
                                        </p:tgtEl>
                                        <p:attrNameLst>
                                          <p:attrName>style.visibility</p:attrName>
                                        </p:attrNameLst>
                                      </p:cBhvr>
                                      <p:to>
                                        <p:strVal val="visible"/>
                                      </p:to>
                                    </p:set>
                                    <p:animEffect transition="in" filter="fade">
                                      <p:cBhvr>
                                        <p:cTn id="12" dur="750"/>
                                        <p:tgtEl>
                                          <p:spTgt spid="500"/>
                                        </p:tgtEl>
                                      </p:cBhvr>
                                    </p:animEffect>
                                  </p:childTnLst>
                                </p:cTn>
                              </p:par>
                              <p:par>
                                <p:cTn id="13" presetID="23" presetClass="entr" presetSubtype="288" fill="hold" nodeType="withEffect">
                                  <p:stCondLst>
                                    <p:cond delay="400"/>
                                  </p:stCondLst>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ppt_w</p:attrName>
                                        </p:attrNameLst>
                                      </p:cBhvr>
                                      <p:tavLst>
                                        <p:tav tm="0">
                                          <p:val>
                                            <p:strVal val="4/3*#ppt_w"/>
                                          </p:val>
                                        </p:tav>
                                        <p:tav tm="100000">
                                          <p:val>
                                            <p:strVal val="#ppt_w"/>
                                          </p:val>
                                        </p:tav>
                                      </p:tavLst>
                                    </p:anim>
                                    <p:anim calcmode="lin" valueType="num">
                                      <p:cBhvr>
                                        <p:cTn id="16" dur="500" fill="hold"/>
                                        <p:tgtEl>
                                          <p:spTgt spid="30"/>
                                        </p:tgtEl>
                                        <p:attrNameLst>
                                          <p:attrName>ppt_h</p:attrName>
                                        </p:attrNameLst>
                                      </p:cBhvr>
                                      <p:tavLst>
                                        <p:tav tm="0">
                                          <p:val>
                                            <p:strVal val="4/3*#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fade">
                                      <p:cBhvr>
                                        <p:cTn id="21" dur="1000"/>
                                        <p:tgtEl>
                                          <p:spTgt spid="34"/>
                                        </p:tgtEl>
                                      </p:cBhvr>
                                    </p:animEffect>
                                    <p:anim calcmode="lin" valueType="num">
                                      <p:cBhvr>
                                        <p:cTn id="22" dur="1000" fill="hold"/>
                                        <p:tgtEl>
                                          <p:spTgt spid="34"/>
                                        </p:tgtEl>
                                        <p:attrNameLst>
                                          <p:attrName>ppt_x</p:attrName>
                                        </p:attrNameLst>
                                      </p:cBhvr>
                                      <p:tavLst>
                                        <p:tav tm="0">
                                          <p:val>
                                            <p:strVal val="#ppt_x"/>
                                          </p:val>
                                        </p:tav>
                                        <p:tav tm="100000">
                                          <p:val>
                                            <p:strVal val="#ppt_x"/>
                                          </p:val>
                                        </p:tav>
                                      </p:tavLst>
                                    </p:anim>
                                    <p:anim calcmode="lin" valueType="num">
                                      <p:cBhvr>
                                        <p:cTn id="23" dur="1000" fill="hold"/>
                                        <p:tgtEl>
                                          <p:spTgt spid="34"/>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fade">
                                      <p:cBhvr>
                                        <p:cTn id="26" dur="1000"/>
                                        <p:tgtEl>
                                          <p:spTgt spid="35"/>
                                        </p:tgtEl>
                                      </p:cBhvr>
                                    </p:animEffect>
                                    <p:anim calcmode="lin" valueType="num">
                                      <p:cBhvr>
                                        <p:cTn id="27" dur="1000" fill="hold"/>
                                        <p:tgtEl>
                                          <p:spTgt spid="35"/>
                                        </p:tgtEl>
                                        <p:attrNameLst>
                                          <p:attrName>ppt_x</p:attrName>
                                        </p:attrNameLst>
                                      </p:cBhvr>
                                      <p:tavLst>
                                        <p:tav tm="0">
                                          <p:val>
                                            <p:strVal val="#ppt_x"/>
                                          </p:val>
                                        </p:tav>
                                        <p:tav tm="100000">
                                          <p:val>
                                            <p:strVal val="#ppt_x"/>
                                          </p:val>
                                        </p:tav>
                                      </p:tavLst>
                                    </p:anim>
                                    <p:anim calcmode="lin" valueType="num">
                                      <p:cBhvr>
                                        <p:cTn id="28" dur="1000" fill="hold"/>
                                        <p:tgtEl>
                                          <p:spTgt spid="35"/>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1000"/>
                                        <p:tgtEl>
                                          <p:spTgt spid="36"/>
                                        </p:tgtEl>
                                      </p:cBhvr>
                                    </p:animEffect>
                                    <p:anim calcmode="lin" valueType="num">
                                      <p:cBhvr>
                                        <p:cTn id="32" dur="1000" fill="hold"/>
                                        <p:tgtEl>
                                          <p:spTgt spid="36"/>
                                        </p:tgtEl>
                                        <p:attrNameLst>
                                          <p:attrName>ppt_x</p:attrName>
                                        </p:attrNameLst>
                                      </p:cBhvr>
                                      <p:tavLst>
                                        <p:tav tm="0">
                                          <p:val>
                                            <p:strVal val="#ppt_x"/>
                                          </p:val>
                                        </p:tav>
                                        <p:tav tm="100000">
                                          <p:val>
                                            <p:strVal val="#ppt_x"/>
                                          </p:val>
                                        </p:tav>
                                      </p:tavLst>
                                    </p:anim>
                                    <p:anim calcmode="lin" valueType="num">
                                      <p:cBhvr>
                                        <p:cTn id="33" dur="1000" fill="hold"/>
                                        <p:tgtEl>
                                          <p:spTgt spid="36"/>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fade">
                                      <p:cBhvr>
                                        <p:cTn id="36" dur="1000"/>
                                        <p:tgtEl>
                                          <p:spTgt spid="37"/>
                                        </p:tgtEl>
                                      </p:cBhvr>
                                    </p:animEffect>
                                    <p:anim calcmode="lin" valueType="num">
                                      <p:cBhvr>
                                        <p:cTn id="37" dur="1000" fill="hold"/>
                                        <p:tgtEl>
                                          <p:spTgt spid="37"/>
                                        </p:tgtEl>
                                        <p:attrNameLst>
                                          <p:attrName>ppt_x</p:attrName>
                                        </p:attrNameLst>
                                      </p:cBhvr>
                                      <p:tavLst>
                                        <p:tav tm="0">
                                          <p:val>
                                            <p:strVal val="#ppt_x"/>
                                          </p:val>
                                        </p:tav>
                                        <p:tav tm="100000">
                                          <p:val>
                                            <p:strVal val="#ppt_x"/>
                                          </p:val>
                                        </p:tav>
                                      </p:tavLst>
                                    </p:anim>
                                    <p:anim calcmode="lin" valueType="num">
                                      <p:cBhvr>
                                        <p:cTn id="38" dur="1000" fill="hold"/>
                                        <p:tgtEl>
                                          <p:spTgt spid="3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1000"/>
                                        <p:tgtEl>
                                          <p:spTgt spid="38"/>
                                        </p:tgtEl>
                                      </p:cBhvr>
                                    </p:animEffect>
                                    <p:anim calcmode="lin" valueType="num">
                                      <p:cBhvr>
                                        <p:cTn id="42" dur="1000" fill="hold"/>
                                        <p:tgtEl>
                                          <p:spTgt spid="38"/>
                                        </p:tgtEl>
                                        <p:attrNameLst>
                                          <p:attrName>ppt_x</p:attrName>
                                        </p:attrNameLst>
                                      </p:cBhvr>
                                      <p:tavLst>
                                        <p:tav tm="0">
                                          <p:val>
                                            <p:strVal val="#ppt_x"/>
                                          </p:val>
                                        </p:tav>
                                        <p:tav tm="100000">
                                          <p:val>
                                            <p:strVal val="#ppt_x"/>
                                          </p:val>
                                        </p:tav>
                                      </p:tavLst>
                                    </p:anim>
                                    <p:anim calcmode="lin" valueType="num">
                                      <p:cBhvr>
                                        <p:cTn id="43" dur="1000" fill="hold"/>
                                        <p:tgtEl>
                                          <p:spTgt spid="38"/>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1000"/>
                                        <p:tgtEl>
                                          <p:spTgt spid="39"/>
                                        </p:tgtEl>
                                      </p:cBhvr>
                                    </p:animEffect>
                                    <p:anim calcmode="lin" valueType="num">
                                      <p:cBhvr>
                                        <p:cTn id="47" dur="1000" fill="hold"/>
                                        <p:tgtEl>
                                          <p:spTgt spid="39"/>
                                        </p:tgtEl>
                                        <p:attrNameLst>
                                          <p:attrName>ppt_x</p:attrName>
                                        </p:attrNameLst>
                                      </p:cBhvr>
                                      <p:tavLst>
                                        <p:tav tm="0">
                                          <p:val>
                                            <p:strVal val="#ppt_x"/>
                                          </p:val>
                                        </p:tav>
                                        <p:tav tm="100000">
                                          <p:val>
                                            <p:strVal val="#ppt_x"/>
                                          </p:val>
                                        </p:tav>
                                      </p:tavLst>
                                    </p:anim>
                                    <p:anim calcmode="lin" valueType="num">
                                      <p:cBhvr>
                                        <p:cTn id="48"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1000"/>
                                        <p:tgtEl>
                                          <p:spTgt spid="14"/>
                                        </p:tgtEl>
                                      </p:cBhvr>
                                    </p:animEffect>
                                    <p:anim calcmode="lin" valueType="num">
                                      <p:cBhvr>
                                        <p:cTn id="54" dur="1000" fill="hold"/>
                                        <p:tgtEl>
                                          <p:spTgt spid="14"/>
                                        </p:tgtEl>
                                        <p:attrNameLst>
                                          <p:attrName>ppt_x</p:attrName>
                                        </p:attrNameLst>
                                      </p:cBhvr>
                                      <p:tavLst>
                                        <p:tav tm="0">
                                          <p:val>
                                            <p:strVal val="#ppt_x"/>
                                          </p:val>
                                        </p:tav>
                                        <p:tav tm="100000">
                                          <p:val>
                                            <p:strVal val="#ppt_x"/>
                                          </p:val>
                                        </p:tav>
                                      </p:tavLst>
                                    </p:anim>
                                    <p:anim calcmode="lin" valueType="num">
                                      <p:cBhvr>
                                        <p:cTn id="55" dur="1000" fill="hold"/>
                                        <p:tgtEl>
                                          <p:spTgt spid="14"/>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fade">
                                      <p:cBhvr>
                                        <p:cTn id="58" dur="1000"/>
                                        <p:tgtEl>
                                          <p:spTgt spid="15"/>
                                        </p:tgtEl>
                                      </p:cBhvr>
                                    </p:animEffect>
                                    <p:anim calcmode="lin" valueType="num">
                                      <p:cBhvr>
                                        <p:cTn id="59" dur="1000" fill="hold"/>
                                        <p:tgtEl>
                                          <p:spTgt spid="15"/>
                                        </p:tgtEl>
                                        <p:attrNameLst>
                                          <p:attrName>ppt_x</p:attrName>
                                        </p:attrNameLst>
                                      </p:cBhvr>
                                      <p:tavLst>
                                        <p:tav tm="0">
                                          <p:val>
                                            <p:strVal val="#ppt_x"/>
                                          </p:val>
                                        </p:tav>
                                        <p:tav tm="100000">
                                          <p:val>
                                            <p:strVal val="#ppt_x"/>
                                          </p:val>
                                        </p:tav>
                                      </p:tavLst>
                                    </p:anim>
                                    <p:anim calcmode="lin" valueType="num">
                                      <p:cBhvr>
                                        <p:cTn id="60" dur="1000" fill="hold"/>
                                        <p:tgtEl>
                                          <p:spTgt spid="15"/>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fade">
                                      <p:cBhvr>
                                        <p:cTn id="68" dur="1000"/>
                                        <p:tgtEl>
                                          <p:spTgt spid="17"/>
                                        </p:tgtEl>
                                      </p:cBhvr>
                                    </p:animEffect>
                                    <p:anim calcmode="lin" valueType="num">
                                      <p:cBhvr>
                                        <p:cTn id="69" dur="1000" fill="hold"/>
                                        <p:tgtEl>
                                          <p:spTgt spid="17"/>
                                        </p:tgtEl>
                                        <p:attrNameLst>
                                          <p:attrName>ppt_x</p:attrName>
                                        </p:attrNameLst>
                                      </p:cBhvr>
                                      <p:tavLst>
                                        <p:tav tm="0">
                                          <p:val>
                                            <p:strVal val="#ppt_x"/>
                                          </p:val>
                                        </p:tav>
                                        <p:tav tm="100000">
                                          <p:val>
                                            <p:strVal val="#ppt_x"/>
                                          </p:val>
                                        </p:tav>
                                      </p:tavLst>
                                    </p:anim>
                                    <p:anim calcmode="lin" valueType="num">
                                      <p:cBhvr>
                                        <p:cTn id="70" dur="1000" fill="hold"/>
                                        <p:tgtEl>
                                          <p:spTgt spid="17"/>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1000"/>
                                        <p:tgtEl>
                                          <p:spTgt spid="18"/>
                                        </p:tgtEl>
                                      </p:cBhvr>
                                    </p:animEffect>
                                    <p:anim calcmode="lin" valueType="num">
                                      <p:cBhvr>
                                        <p:cTn id="74" dur="1000" fill="hold"/>
                                        <p:tgtEl>
                                          <p:spTgt spid="18"/>
                                        </p:tgtEl>
                                        <p:attrNameLst>
                                          <p:attrName>ppt_x</p:attrName>
                                        </p:attrNameLst>
                                      </p:cBhvr>
                                      <p:tavLst>
                                        <p:tav tm="0">
                                          <p:val>
                                            <p:strVal val="#ppt_x"/>
                                          </p:val>
                                        </p:tav>
                                        <p:tav tm="100000">
                                          <p:val>
                                            <p:strVal val="#ppt_x"/>
                                          </p:val>
                                        </p:tav>
                                      </p:tavLst>
                                    </p:anim>
                                    <p:anim calcmode="lin" valueType="num">
                                      <p:cBhvr>
                                        <p:cTn id="75" dur="1000" fill="hold"/>
                                        <p:tgtEl>
                                          <p:spTgt spid="18"/>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fade">
                                      <p:cBhvr>
                                        <p:cTn id="78" dur="1000"/>
                                        <p:tgtEl>
                                          <p:spTgt spid="20"/>
                                        </p:tgtEl>
                                      </p:cBhvr>
                                    </p:animEffect>
                                    <p:anim calcmode="lin" valueType="num">
                                      <p:cBhvr>
                                        <p:cTn id="79" dur="1000" fill="hold"/>
                                        <p:tgtEl>
                                          <p:spTgt spid="20"/>
                                        </p:tgtEl>
                                        <p:attrNameLst>
                                          <p:attrName>ppt_x</p:attrName>
                                        </p:attrNameLst>
                                      </p:cBhvr>
                                      <p:tavLst>
                                        <p:tav tm="0">
                                          <p:val>
                                            <p:strVal val="#ppt_x"/>
                                          </p:val>
                                        </p:tav>
                                        <p:tav tm="100000">
                                          <p:val>
                                            <p:strVal val="#ppt_x"/>
                                          </p:val>
                                        </p:tav>
                                      </p:tavLst>
                                    </p:anim>
                                    <p:anim calcmode="lin" valueType="num">
                                      <p:cBhvr>
                                        <p:cTn id="8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p:bldP spid="34" grpId="0" animBg="1"/>
      <p:bldP spid="35" grpId="0" animBg="1"/>
      <p:bldP spid="36" grpId="0"/>
      <p:bldP spid="37" grpId="0"/>
      <p:bldP spid="38" grpId="0"/>
      <p:bldP spid="39" grpId="0"/>
      <p:bldP spid="14" grpId="0" animBg="1"/>
      <p:bldP spid="15" grpId="0" animBg="1"/>
      <p:bldP spid="16" grpId="0"/>
      <p:bldP spid="17" grpId="0"/>
      <p:bldP spid="1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2387181" y="4570452"/>
            <a:ext cx="7429500" cy="1279446"/>
          </a:xfrm>
          <a:prstGeom prst="roundRect">
            <a:avLst>
              <a:gd name="adj" fmla="val 23381"/>
            </a:avLst>
          </a:prstGeom>
          <a:solidFill>
            <a:srgbClr val="000711">
              <a:alpha val="56000"/>
            </a:srgbClr>
          </a:solidFill>
        </p:spPr>
        <p:txBody>
          <a:bodyPr wrap="square" anchor="ctr">
            <a:spAutoFit/>
          </a:bodyPr>
          <a:lstStyle/>
          <a:p>
            <a:pPr algn="ctr"/>
            <a:r>
              <a:rPr lang="zh-CN" altLang="en-US" sz="66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设计历程</a:t>
            </a:r>
            <a:endParaRPr lang="en-US" altLang="zh-CN" sz="66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pic>
        <p:nvPicPr>
          <p:cNvPr id="51" name="图片 50"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85873"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图片 51"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08060" y="2460625"/>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图片 52"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30248"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图片 53"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8842158"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图片 54"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8564345" y="2466350"/>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图片 55"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8286533"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p:cNvPicPr>
            <a:picLocks noChangeAspect="1"/>
          </p:cNvPicPr>
          <p:nvPr/>
        </p:nvPicPr>
        <p:blipFill>
          <a:blip r:embed="rId6" cstate="print"/>
          <a:stretch>
            <a:fillRect/>
          </a:stretch>
        </p:blipFill>
        <p:spPr>
          <a:xfrm>
            <a:off x="-4101109" y="1534507"/>
            <a:ext cx="3718882" cy="3712786"/>
          </a:xfrm>
          <a:prstGeom prst="rect">
            <a:avLst/>
          </a:prstGeom>
        </p:spPr>
      </p:pic>
      <p:pic>
        <p:nvPicPr>
          <p:cNvPr id="3" name="图片 2"/>
          <p:cNvPicPr>
            <a:picLocks noChangeAspect="1"/>
          </p:cNvPicPr>
          <p:nvPr/>
        </p:nvPicPr>
        <p:blipFill>
          <a:blip r:embed="rId7" cstate="print"/>
          <a:stretch>
            <a:fillRect/>
          </a:stretch>
        </p:blipFill>
        <p:spPr>
          <a:xfrm>
            <a:off x="12645797" y="1534507"/>
            <a:ext cx="3712786" cy="3712786"/>
          </a:xfrm>
          <a:prstGeom prst="rect">
            <a:avLst/>
          </a:prstGeom>
        </p:spPr>
      </p:pic>
      <p:grpSp>
        <p:nvGrpSpPr>
          <p:cNvPr id="5" name="组合 4"/>
          <p:cNvGrpSpPr/>
          <p:nvPr/>
        </p:nvGrpSpPr>
        <p:grpSpPr>
          <a:xfrm>
            <a:off x="4424363" y="1569734"/>
            <a:ext cx="3332239" cy="2206929"/>
            <a:chOff x="4424363" y="1569734"/>
            <a:chExt cx="3332239" cy="2206929"/>
          </a:xfrm>
        </p:grpSpPr>
        <p:grpSp>
          <p:nvGrpSpPr>
            <p:cNvPr id="12" name="组合 11"/>
            <p:cNvGrpSpPr/>
            <p:nvPr/>
          </p:nvGrpSpPr>
          <p:grpSpPr>
            <a:xfrm>
              <a:off x="4424363" y="1649412"/>
              <a:ext cx="1558925" cy="2127251"/>
              <a:chOff x="4424363" y="1649412"/>
              <a:chExt cx="1558925" cy="2127251"/>
            </a:xfrm>
          </p:grpSpPr>
          <p:sp>
            <p:nvSpPr>
              <p:cNvPr id="13" name="Freeform 22"/>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3"/>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4"/>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5"/>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6"/>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7"/>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Oval 28"/>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Oval 29"/>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Oval 30"/>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Oval 31"/>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Oval 32"/>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Oval 33"/>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7" name="组合 96"/>
            <p:cNvGrpSpPr/>
            <p:nvPr/>
          </p:nvGrpSpPr>
          <p:grpSpPr>
            <a:xfrm>
              <a:off x="6274464" y="1569734"/>
              <a:ext cx="1482138" cy="2183419"/>
              <a:chOff x="3719513" y="3386138"/>
              <a:chExt cx="473075" cy="696913"/>
            </a:xfrm>
          </p:grpSpPr>
          <p:sp>
            <p:nvSpPr>
              <p:cNvPr id="98" name="Freeform 32"/>
              <p:cNvSpPr/>
              <p:nvPr/>
            </p:nvSpPr>
            <p:spPr bwMode="auto">
              <a:xfrm>
                <a:off x="3727451" y="3652838"/>
                <a:ext cx="450850" cy="7938"/>
              </a:xfrm>
              <a:custGeom>
                <a:avLst/>
                <a:gdLst>
                  <a:gd name="T0" fmla="*/ 116 w 117"/>
                  <a:gd name="T1" fmla="*/ 2 h 2"/>
                  <a:gd name="T2" fmla="*/ 1 w 117"/>
                  <a:gd name="T3" fmla="*/ 2 h 2"/>
                  <a:gd name="T4" fmla="*/ 0 w 117"/>
                  <a:gd name="T5" fmla="*/ 1 h 2"/>
                  <a:gd name="T6" fmla="*/ 1 w 117"/>
                  <a:gd name="T7" fmla="*/ 0 h 2"/>
                  <a:gd name="T8" fmla="*/ 116 w 117"/>
                  <a:gd name="T9" fmla="*/ 0 h 2"/>
                  <a:gd name="T10" fmla="*/ 117 w 117"/>
                  <a:gd name="T11" fmla="*/ 1 h 2"/>
                  <a:gd name="T12" fmla="*/ 116 w 11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17" h="2">
                    <a:moveTo>
                      <a:pt x="116" y="2"/>
                    </a:moveTo>
                    <a:cubicBezTo>
                      <a:pt x="1" y="2"/>
                      <a:pt x="1" y="2"/>
                      <a:pt x="1" y="2"/>
                    </a:cubicBezTo>
                    <a:cubicBezTo>
                      <a:pt x="1" y="2"/>
                      <a:pt x="0" y="2"/>
                      <a:pt x="0" y="1"/>
                    </a:cubicBezTo>
                    <a:cubicBezTo>
                      <a:pt x="0" y="1"/>
                      <a:pt x="1" y="0"/>
                      <a:pt x="1" y="0"/>
                    </a:cubicBezTo>
                    <a:cubicBezTo>
                      <a:pt x="116" y="0"/>
                      <a:pt x="116" y="0"/>
                      <a:pt x="116" y="0"/>
                    </a:cubicBezTo>
                    <a:cubicBezTo>
                      <a:pt x="116" y="0"/>
                      <a:pt x="117" y="1"/>
                      <a:pt x="117" y="1"/>
                    </a:cubicBezTo>
                    <a:cubicBezTo>
                      <a:pt x="117" y="2"/>
                      <a:pt x="116" y="2"/>
                      <a:pt x="116" y="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3"/>
              <p:cNvSpPr/>
              <p:nvPr/>
            </p:nvSpPr>
            <p:spPr bwMode="auto">
              <a:xfrm>
                <a:off x="3927476" y="3405188"/>
                <a:ext cx="7938" cy="555625"/>
              </a:xfrm>
              <a:custGeom>
                <a:avLst/>
                <a:gdLst>
                  <a:gd name="T0" fmla="*/ 1 w 2"/>
                  <a:gd name="T1" fmla="*/ 146 h 146"/>
                  <a:gd name="T2" fmla="*/ 0 w 2"/>
                  <a:gd name="T3" fmla="*/ 145 h 146"/>
                  <a:gd name="T4" fmla="*/ 0 w 2"/>
                  <a:gd name="T5" fmla="*/ 1 h 146"/>
                  <a:gd name="T6" fmla="*/ 1 w 2"/>
                  <a:gd name="T7" fmla="*/ 0 h 146"/>
                  <a:gd name="T8" fmla="*/ 2 w 2"/>
                  <a:gd name="T9" fmla="*/ 1 h 146"/>
                  <a:gd name="T10" fmla="*/ 2 w 2"/>
                  <a:gd name="T11" fmla="*/ 145 h 146"/>
                  <a:gd name="T12" fmla="*/ 1 w 2"/>
                  <a:gd name="T13" fmla="*/ 146 h 146"/>
                </a:gdLst>
                <a:ahLst/>
                <a:cxnLst>
                  <a:cxn ang="0">
                    <a:pos x="T0" y="T1"/>
                  </a:cxn>
                  <a:cxn ang="0">
                    <a:pos x="T2" y="T3"/>
                  </a:cxn>
                  <a:cxn ang="0">
                    <a:pos x="T4" y="T5"/>
                  </a:cxn>
                  <a:cxn ang="0">
                    <a:pos x="T6" y="T7"/>
                  </a:cxn>
                  <a:cxn ang="0">
                    <a:pos x="T8" y="T9"/>
                  </a:cxn>
                  <a:cxn ang="0">
                    <a:pos x="T10" y="T11"/>
                  </a:cxn>
                  <a:cxn ang="0">
                    <a:pos x="T12" y="T13"/>
                  </a:cxn>
                </a:cxnLst>
                <a:rect l="0" t="0" r="r" b="b"/>
                <a:pathLst>
                  <a:path w="2" h="146">
                    <a:moveTo>
                      <a:pt x="1" y="146"/>
                    </a:moveTo>
                    <a:cubicBezTo>
                      <a:pt x="1" y="146"/>
                      <a:pt x="0" y="145"/>
                      <a:pt x="0" y="145"/>
                    </a:cubicBezTo>
                    <a:cubicBezTo>
                      <a:pt x="0" y="1"/>
                      <a:pt x="0" y="1"/>
                      <a:pt x="0" y="1"/>
                    </a:cubicBezTo>
                    <a:cubicBezTo>
                      <a:pt x="0" y="0"/>
                      <a:pt x="1" y="0"/>
                      <a:pt x="1" y="0"/>
                    </a:cubicBezTo>
                    <a:cubicBezTo>
                      <a:pt x="2" y="0"/>
                      <a:pt x="2" y="0"/>
                      <a:pt x="2" y="1"/>
                    </a:cubicBezTo>
                    <a:cubicBezTo>
                      <a:pt x="2" y="145"/>
                      <a:pt x="2" y="145"/>
                      <a:pt x="2" y="145"/>
                    </a:cubicBezTo>
                    <a:cubicBezTo>
                      <a:pt x="2" y="145"/>
                      <a:pt x="2" y="146"/>
                      <a:pt x="1" y="14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4"/>
              <p:cNvSpPr/>
              <p:nvPr/>
            </p:nvSpPr>
            <p:spPr bwMode="auto">
              <a:xfrm>
                <a:off x="3732213" y="3552825"/>
                <a:ext cx="438150" cy="434975"/>
              </a:xfrm>
              <a:custGeom>
                <a:avLst/>
                <a:gdLst>
                  <a:gd name="T0" fmla="*/ 1 w 114"/>
                  <a:gd name="T1" fmla="*/ 114 h 114"/>
                  <a:gd name="T2" fmla="*/ 0 w 114"/>
                  <a:gd name="T3" fmla="*/ 114 h 114"/>
                  <a:gd name="T4" fmla="*/ 0 w 114"/>
                  <a:gd name="T5" fmla="*/ 113 h 114"/>
                  <a:gd name="T6" fmla="*/ 112 w 114"/>
                  <a:gd name="T7" fmla="*/ 0 h 114"/>
                  <a:gd name="T8" fmla="*/ 114 w 114"/>
                  <a:gd name="T9" fmla="*/ 0 h 114"/>
                  <a:gd name="T10" fmla="*/ 114 w 114"/>
                  <a:gd name="T11" fmla="*/ 1 h 114"/>
                  <a:gd name="T12" fmla="*/ 1 w 114"/>
                  <a:gd name="T13" fmla="*/ 114 h 114"/>
                  <a:gd name="T14" fmla="*/ 1 w 114"/>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4" h="114">
                    <a:moveTo>
                      <a:pt x="1" y="114"/>
                    </a:moveTo>
                    <a:cubicBezTo>
                      <a:pt x="0" y="114"/>
                      <a:pt x="0" y="114"/>
                      <a:pt x="0" y="114"/>
                    </a:cubicBezTo>
                    <a:cubicBezTo>
                      <a:pt x="0" y="114"/>
                      <a:pt x="0" y="113"/>
                      <a:pt x="0" y="113"/>
                    </a:cubicBezTo>
                    <a:cubicBezTo>
                      <a:pt x="112" y="0"/>
                      <a:pt x="112" y="0"/>
                      <a:pt x="112" y="0"/>
                    </a:cubicBezTo>
                    <a:cubicBezTo>
                      <a:pt x="113" y="0"/>
                      <a:pt x="113" y="0"/>
                      <a:pt x="114" y="0"/>
                    </a:cubicBezTo>
                    <a:cubicBezTo>
                      <a:pt x="114" y="1"/>
                      <a:pt x="114" y="1"/>
                      <a:pt x="114" y="1"/>
                    </a:cubicBezTo>
                    <a:cubicBezTo>
                      <a:pt x="1" y="114"/>
                      <a:pt x="1" y="114"/>
                      <a:pt x="1" y="114"/>
                    </a:cubicBezTo>
                    <a:cubicBezTo>
                      <a:pt x="1" y="114"/>
                      <a:pt x="1" y="114"/>
                      <a:pt x="1" y="11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
              <p:cNvSpPr/>
              <p:nvPr/>
            </p:nvSpPr>
            <p:spPr bwMode="auto">
              <a:xfrm>
                <a:off x="3727451" y="3552825"/>
                <a:ext cx="442913" cy="107950"/>
              </a:xfrm>
              <a:custGeom>
                <a:avLst/>
                <a:gdLst>
                  <a:gd name="T0" fmla="*/ 1 w 115"/>
                  <a:gd name="T1" fmla="*/ 28 h 28"/>
                  <a:gd name="T2" fmla="*/ 0 w 115"/>
                  <a:gd name="T3" fmla="*/ 28 h 28"/>
                  <a:gd name="T4" fmla="*/ 1 w 115"/>
                  <a:gd name="T5" fmla="*/ 27 h 28"/>
                  <a:gd name="T6" fmla="*/ 114 w 115"/>
                  <a:gd name="T7" fmla="*/ 0 h 28"/>
                  <a:gd name="T8" fmla="*/ 115 w 115"/>
                  <a:gd name="T9" fmla="*/ 1 h 28"/>
                  <a:gd name="T10" fmla="*/ 114 w 115"/>
                  <a:gd name="T11" fmla="*/ 2 h 28"/>
                  <a:gd name="T12" fmla="*/ 2 w 115"/>
                  <a:gd name="T13" fmla="*/ 28 h 28"/>
                  <a:gd name="T14" fmla="*/ 1 w 115"/>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5" h="28">
                    <a:moveTo>
                      <a:pt x="1" y="28"/>
                    </a:moveTo>
                    <a:cubicBezTo>
                      <a:pt x="1" y="28"/>
                      <a:pt x="1" y="28"/>
                      <a:pt x="0" y="28"/>
                    </a:cubicBezTo>
                    <a:cubicBezTo>
                      <a:pt x="0" y="27"/>
                      <a:pt x="1" y="27"/>
                      <a:pt x="1" y="27"/>
                    </a:cubicBezTo>
                    <a:cubicBezTo>
                      <a:pt x="114" y="0"/>
                      <a:pt x="114" y="0"/>
                      <a:pt x="114" y="0"/>
                    </a:cubicBezTo>
                    <a:cubicBezTo>
                      <a:pt x="114" y="0"/>
                      <a:pt x="115" y="0"/>
                      <a:pt x="115" y="1"/>
                    </a:cubicBezTo>
                    <a:cubicBezTo>
                      <a:pt x="115" y="1"/>
                      <a:pt x="115" y="2"/>
                      <a:pt x="114" y="2"/>
                    </a:cubicBezTo>
                    <a:cubicBezTo>
                      <a:pt x="2" y="28"/>
                      <a:pt x="2" y="28"/>
                      <a:pt x="2" y="28"/>
                    </a:cubicBezTo>
                    <a:cubicBezTo>
                      <a:pt x="1" y="28"/>
                      <a:pt x="1" y="28"/>
                      <a:pt x="1" y="28"/>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6"/>
              <p:cNvSpPr/>
              <p:nvPr/>
            </p:nvSpPr>
            <p:spPr bwMode="auto">
              <a:xfrm>
                <a:off x="3927476" y="3405188"/>
                <a:ext cx="250825" cy="255588"/>
              </a:xfrm>
              <a:custGeom>
                <a:avLst/>
                <a:gdLst>
                  <a:gd name="T0" fmla="*/ 64 w 65"/>
                  <a:gd name="T1" fmla="*/ 67 h 67"/>
                  <a:gd name="T2" fmla="*/ 63 w 65"/>
                  <a:gd name="T3" fmla="*/ 67 h 67"/>
                  <a:gd name="T4" fmla="*/ 1 w 65"/>
                  <a:gd name="T5" fmla="*/ 2 h 67"/>
                  <a:gd name="T6" fmla="*/ 1 w 65"/>
                  <a:gd name="T7" fmla="*/ 0 h 67"/>
                  <a:gd name="T8" fmla="*/ 2 w 65"/>
                  <a:gd name="T9" fmla="*/ 0 h 67"/>
                  <a:gd name="T10" fmla="*/ 65 w 65"/>
                  <a:gd name="T11" fmla="*/ 66 h 67"/>
                  <a:gd name="T12" fmla="*/ 64 w 65"/>
                  <a:gd name="T13" fmla="*/ 67 h 67"/>
                  <a:gd name="T14" fmla="*/ 64 w 65"/>
                  <a:gd name="T15" fmla="*/ 67 h 6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7">
                    <a:moveTo>
                      <a:pt x="64" y="67"/>
                    </a:moveTo>
                    <a:cubicBezTo>
                      <a:pt x="64" y="67"/>
                      <a:pt x="63" y="67"/>
                      <a:pt x="63" y="67"/>
                    </a:cubicBezTo>
                    <a:cubicBezTo>
                      <a:pt x="1" y="2"/>
                      <a:pt x="1" y="2"/>
                      <a:pt x="1" y="2"/>
                    </a:cubicBezTo>
                    <a:cubicBezTo>
                      <a:pt x="0" y="1"/>
                      <a:pt x="0" y="1"/>
                      <a:pt x="1" y="0"/>
                    </a:cubicBezTo>
                    <a:cubicBezTo>
                      <a:pt x="1" y="0"/>
                      <a:pt x="2" y="0"/>
                      <a:pt x="2" y="0"/>
                    </a:cubicBezTo>
                    <a:cubicBezTo>
                      <a:pt x="65" y="66"/>
                      <a:pt x="65" y="66"/>
                      <a:pt x="65" y="66"/>
                    </a:cubicBezTo>
                    <a:cubicBezTo>
                      <a:pt x="65" y="66"/>
                      <a:pt x="65" y="67"/>
                      <a:pt x="64" y="67"/>
                    </a:cubicBezTo>
                    <a:cubicBezTo>
                      <a:pt x="64" y="67"/>
                      <a:pt x="64" y="67"/>
                      <a:pt x="64" y="6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
              <p:cNvSpPr/>
              <p:nvPr/>
            </p:nvSpPr>
            <p:spPr bwMode="auto">
              <a:xfrm>
                <a:off x="3732213" y="3979863"/>
                <a:ext cx="446088" cy="95250"/>
              </a:xfrm>
              <a:custGeom>
                <a:avLst/>
                <a:gdLst>
                  <a:gd name="T0" fmla="*/ 115 w 116"/>
                  <a:gd name="T1" fmla="*/ 25 h 25"/>
                  <a:gd name="T2" fmla="*/ 115 w 116"/>
                  <a:gd name="T3" fmla="*/ 25 h 25"/>
                  <a:gd name="T4" fmla="*/ 0 w 116"/>
                  <a:gd name="T5" fmla="*/ 2 h 25"/>
                  <a:gd name="T6" fmla="*/ 0 w 116"/>
                  <a:gd name="T7" fmla="*/ 1 h 25"/>
                  <a:gd name="T8" fmla="*/ 1 w 116"/>
                  <a:gd name="T9" fmla="*/ 0 h 25"/>
                  <a:gd name="T10" fmla="*/ 116 w 116"/>
                  <a:gd name="T11" fmla="*/ 23 h 25"/>
                  <a:gd name="T12" fmla="*/ 116 w 116"/>
                  <a:gd name="T13" fmla="*/ 24 h 25"/>
                  <a:gd name="T14" fmla="*/ 115 w 116"/>
                  <a:gd name="T15" fmla="*/ 25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25">
                    <a:moveTo>
                      <a:pt x="115" y="25"/>
                    </a:moveTo>
                    <a:cubicBezTo>
                      <a:pt x="115" y="25"/>
                      <a:pt x="115" y="25"/>
                      <a:pt x="115" y="25"/>
                    </a:cubicBezTo>
                    <a:cubicBezTo>
                      <a:pt x="0" y="2"/>
                      <a:pt x="0" y="2"/>
                      <a:pt x="0" y="2"/>
                    </a:cubicBezTo>
                    <a:cubicBezTo>
                      <a:pt x="0" y="2"/>
                      <a:pt x="0" y="2"/>
                      <a:pt x="0" y="1"/>
                    </a:cubicBezTo>
                    <a:cubicBezTo>
                      <a:pt x="0" y="1"/>
                      <a:pt x="0" y="0"/>
                      <a:pt x="1" y="0"/>
                    </a:cubicBezTo>
                    <a:cubicBezTo>
                      <a:pt x="116" y="23"/>
                      <a:pt x="116" y="23"/>
                      <a:pt x="116" y="23"/>
                    </a:cubicBezTo>
                    <a:cubicBezTo>
                      <a:pt x="116" y="23"/>
                      <a:pt x="116" y="23"/>
                      <a:pt x="116" y="24"/>
                    </a:cubicBezTo>
                    <a:cubicBezTo>
                      <a:pt x="116" y="24"/>
                      <a:pt x="116" y="25"/>
                      <a:pt x="115" y="2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8"/>
              <p:cNvSpPr/>
              <p:nvPr/>
            </p:nvSpPr>
            <p:spPr bwMode="auto">
              <a:xfrm>
                <a:off x="3732213" y="3781425"/>
                <a:ext cx="203200" cy="293688"/>
              </a:xfrm>
              <a:custGeom>
                <a:avLst/>
                <a:gdLst>
                  <a:gd name="T0" fmla="*/ 1 w 53"/>
                  <a:gd name="T1" fmla="*/ 77 h 77"/>
                  <a:gd name="T2" fmla="*/ 0 w 53"/>
                  <a:gd name="T3" fmla="*/ 76 h 77"/>
                  <a:gd name="T4" fmla="*/ 0 w 53"/>
                  <a:gd name="T5" fmla="*/ 75 h 77"/>
                  <a:gd name="T6" fmla="*/ 52 w 53"/>
                  <a:gd name="T7" fmla="*/ 1 h 77"/>
                  <a:gd name="T8" fmla="*/ 53 w 53"/>
                  <a:gd name="T9" fmla="*/ 1 h 77"/>
                  <a:gd name="T10" fmla="*/ 53 w 53"/>
                  <a:gd name="T11" fmla="*/ 2 h 77"/>
                  <a:gd name="T12" fmla="*/ 1 w 53"/>
                  <a:gd name="T13" fmla="*/ 76 h 77"/>
                  <a:gd name="T14" fmla="*/ 1 w 53"/>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77">
                    <a:moveTo>
                      <a:pt x="1" y="77"/>
                    </a:moveTo>
                    <a:cubicBezTo>
                      <a:pt x="0" y="77"/>
                      <a:pt x="0" y="77"/>
                      <a:pt x="0" y="76"/>
                    </a:cubicBezTo>
                    <a:cubicBezTo>
                      <a:pt x="0" y="76"/>
                      <a:pt x="0" y="76"/>
                      <a:pt x="0" y="75"/>
                    </a:cubicBezTo>
                    <a:cubicBezTo>
                      <a:pt x="52" y="1"/>
                      <a:pt x="52" y="1"/>
                      <a:pt x="52" y="1"/>
                    </a:cubicBezTo>
                    <a:cubicBezTo>
                      <a:pt x="52" y="1"/>
                      <a:pt x="52" y="0"/>
                      <a:pt x="53" y="1"/>
                    </a:cubicBezTo>
                    <a:cubicBezTo>
                      <a:pt x="53" y="1"/>
                      <a:pt x="53" y="2"/>
                      <a:pt x="53" y="2"/>
                    </a:cubicBezTo>
                    <a:cubicBezTo>
                      <a:pt x="1" y="76"/>
                      <a:pt x="1" y="76"/>
                      <a:pt x="1" y="76"/>
                    </a:cubicBezTo>
                    <a:cubicBezTo>
                      <a:pt x="1" y="76"/>
                      <a:pt x="1" y="77"/>
                      <a:pt x="1" y="7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9"/>
              <p:cNvSpPr/>
              <p:nvPr/>
            </p:nvSpPr>
            <p:spPr bwMode="auto">
              <a:xfrm>
                <a:off x="3727451" y="3652838"/>
                <a:ext cx="207963" cy="136525"/>
              </a:xfrm>
              <a:custGeom>
                <a:avLst/>
                <a:gdLst>
                  <a:gd name="T0" fmla="*/ 53 w 54"/>
                  <a:gd name="T1" fmla="*/ 36 h 36"/>
                  <a:gd name="T2" fmla="*/ 53 w 54"/>
                  <a:gd name="T3" fmla="*/ 36 h 36"/>
                  <a:gd name="T4" fmla="*/ 1 w 54"/>
                  <a:gd name="T5" fmla="*/ 2 h 36"/>
                  <a:gd name="T6" fmla="*/ 1 w 54"/>
                  <a:gd name="T7" fmla="*/ 1 h 36"/>
                  <a:gd name="T8" fmla="*/ 2 w 54"/>
                  <a:gd name="T9" fmla="*/ 1 h 36"/>
                  <a:gd name="T10" fmla="*/ 54 w 54"/>
                  <a:gd name="T11" fmla="*/ 35 h 36"/>
                  <a:gd name="T12" fmla="*/ 54 w 54"/>
                  <a:gd name="T13" fmla="*/ 36 h 36"/>
                  <a:gd name="T14" fmla="*/ 53 w 54"/>
                  <a:gd name="T15" fmla="*/ 36 h 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36">
                    <a:moveTo>
                      <a:pt x="53" y="36"/>
                    </a:moveTo>
                    <a:cubicBezTo>
                      <a:pt x="53" y="36"/>
                      <a:pt x="53" y="36"/>
                      <a:pt x="53" y="36"/>
                    </a:cubicBezTo>
                    <a:cubicBezTo>
                      <a:pt x="1" y="2"/>
                      <a:pt x="1" y="2"/>
                      <a:pt x="1" y="2"/>
                    </a:cubicBezTo>
                    <a:cubicBezTo>
                      <a:pt x="0" y="2"/>
                      <a:pt x="0" y="1"/>
                      <a:pt x="1" y="1"/>
                    </a:cubicBezTo>
                    <a:cubicBezTo>
                      <a:pt x="1" y="0"/>
                      <a:pt x="1" y="0"/>
                      <a:pt x="2" y="1"/>
                    </a:cubicBezTo>
                    <a:cubicBezTo>
                      <a:pt x="54" y="35"/>
                      <a:pt x="54" y="35"/>
                      <a:pt x="54" y="35"/>
                    </a:cubicBezTo>
                    <a:cubicBezTo>
                      <a:pt x="54" y="35"/>
                      <a:pt x="54" y="36"/>
                      <a:pt x="54" y="36"/>
                    </a:cubicBezTo>
                    <a:cubicBezTo>
                      <a:pt x="54" y="36"/>
                      <a:pt x="54" y="36"/>
                      <a:pt x="53" y="3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40"/>
              <p:cNvSpPr/>
              <p:nvPr/>
            </p:nvSpPr>
            <p:spPr bwMode="auto">
              <a:xfrm>
                <a:off x="3719513" y="3386138"/>
                <a:ext cx="473075" cy="696913"/>
              </a:xfrm>
              <a:custGeom>
                <a:avLst/>
                <a:gdLst>
                  <a:gd name="T0" fmla="*/ 118 w 123"/>
                  <a:gd name="T1" fmla="*/ 183 h 183"/>
                  <a:gd name="T2" fmla="*/ 4 w 123"/>
                  <a:gd name="T3" fmla="*/ 183 h 183"/>
                  <a:gd name="T4" fmla="*/ 0 w 123"/>
                  <a:gd name="T5" fmla="*/ 180 h 183"/>
                  <a:gd name="T6" fmla="*/ 0 w 123"/>
                  <a:gd name="T7" fmla="*/ 157 h 183"/>
                  <a:gd name="T8" fmla="*/ 4 w 123"/>
                  <a:gd name="T9" fmla="*/ 154 h 183"/>
                  <a:gd name="T10" fmla="*/ 7 w 123"/>
                  <a:gd name="T11" fmla="*/ 157 h 183"/>
                  <a:gd name="T12" fmla="*/ 7 w 123"/>
                  <a:gd name="T13" fmla="*/ 176 h 183"/>
                  <a:gd name="T14" fmla="*/ 115 w 123"/>
                  <a:gd name="T15" fmla="*/ 176 h 183"/>
                  <a:gd name="T16" fmla="*/ 115 w 123"/>
                  <a:gd name="T17" fmla="*/ 153 h 183"/>
                  <a:gd name="T18" fmla="*/ 55 w 123"/>
                  <a:gd name="T19" fmla="*/ 153 h 183"/>
                  <a:gd name="T20" fmla="*/ 52 w 123"/>
                  <a:gd name="T21" fmla="*/ 151 h 183"/>
                  <a:gd name="T22" fmla="*/ 53 w 123"/>
                  <a:gd name="T23" fmla="*/ 147 h 183"/>
                  <a:gd name="T24" fmla="*/ 84 w 123"/>
                  <a:gd name="T25" fmla="*/ 116 h 183"/>
                  <a:gd name="T26" fmla="*/ 95 w 123"/>
                  <a:gd name="T27" fmla="*/ 105 h 183"/>
                  <a:gd name="T28" fmla="*/ 105 w 123"/>
                  <a:gd name="T29" fmla="*/ 92 h 183"/>
                  <a:gd name="T30" fmla="*/ 113 w 123"/>
                  <a:gd name="T31" fmla="*/ 77 h 183"/>
                  <a:gd name="T32" fmla="*/ 115 w 123"/>
                  <a:gd name="T33" fmla="*/ 61 h 183"/>
                  <a:gd name="T34" fmla="*/ 111 w 123"/>
                  <a:gd name="T35" fmla="*/ 40 h 183"/>
                  <a:gd name="T36" fmla="*/ 100 w 123"/>
                  <a:gd name="T37" fmla="*/ 24 h 183"/>
                  <a:gd name="T38" fmla="*/ 82 w 123"/>
                  <a:gd name="T39" fmla="*/ 13 h 183"/>
                  <a:gd name="T40" fmla="*/ 41 w 123"/>
                  <a:gd name="T41" fmla="*/ 13 h 183"/>
                  <a:gd name="T42" fmla="*/ 24 w 123"/>
                  <a:gd name="T43" fmla="*/ 24 h 183"/>
                  <a:gd name="T44" fmla="*/ 12 w 123"/>
                  <a:gd name="T45" fmla="*/ 43 h 183"/>
                  <a:gd name="T46" fmla="*/ 7 w 123"/>
                  <a:gd name="T47" fmla="*/ 71 h 183"/>
                  <a:gd name="T48" fmla="*/ 3 w 123"/>
                  <a:gd name="T49" fmla="*/ 75 h 183"/>
                  <a:gd name="T50" fmla="*/ 0 w 123"/>
                  <a:gd name="T51" fmla="*/ 71 h 183"/>
                  <a:gd name="T52" fmla="*/ 5 w 123"/>
                  <a:gd name="T53" fmla="*/ 41 h 183"/>
                  <a:gd name="T54" fmla="*/ 19 w 123"/>
                  <a:gd name="T55" fmla="*/ 19 h 183"/>
                  <a:gd name="T56" fmla="*/ 39 w 123"/>
                  <a:gd name="T57" fmla="*/ 6 h 183"/>
                  <a:gd name="T58" fmla="*/ 85 w 123"/>
                  <a:gd name="T59" fmla="*/ 6 h 183"/>
                  <a:gd name="T60" fmla="*/ 105 w 123"/>
                  <a:gd name="T61" fmla="*/ 19 h 183"/>
                  <a:gd name="T62" fmla="*/ 118 w 123"/>
                  <a:gd name="T63" fmla="*/ 37 h 183"/>
                  <a:gd name="T64" fmla="*/ 123 w 123"/>
                  <a:gd name="T65" fmla="*/ 61 h 183"/>
                  <a:gd name="T66" fmla="*/ 119 w 123"/>
                  <a:gd name="T67" fmla="*/ 79 h 183"/>
                  <a:gd name="T68" fmla="*/ 111 w 123"/>
                  <a:gd name="T69" fmla="*/ 96 h 183"/>
                  <a:gd name="T70" fmla="*/ 100 w 123"/>
                  <a:gd name="T71" fmla="*/ 110 h 183"/>
                  <a:gd name="T72" fmla="*/ 89 w 123"/>
                  <a:gd name="T73" fmla="*/ 122 h 183"/>
                  <a:gd name="T74" fmla="*/ 64 w 123"/>
                  <a:gd name="T75" fmla="*/ 146 h 183"/>
                  <a:gd name="T76" fmla="*/ 118 w 123"/>
                  <a:gd name="T77" fmla="*/ 146 h 183"/>
                  <a:gd name="T78" fmla="*/ 122 w 123"/>
                  <a:gd name="T79" fmla="*/ 150 h 183"/>
                  <a:gd name="T80" fmla="*/ 122 w 123"/>
                  <a:gd name="T81" fmla="*/ 180 h 183"/>
                  <a:gd name="T82" fmla="*/ 118 w 123"/>
                  <a:gd name="T83"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3" h="183">
                    <a:moveTo>
                      <a:pt x="118" y="183"/>
                    </a:moveTo>
                    <a:cubicBezTo>
                      <a:pt x="4" y="183"/>
                      <a:pt x="4" y="183"/>
                      <a:pt x="4" y="183"/>
                    </a:cubicBezTo>
                    <a:cubicBezTo>
                      <a:pt x="2" y="183"/>
                      <a:pt x="0" y="182"/>
                      <a:pt x="0" y="180"/>
                    </a:cubicBezTo>
                    <a:cubicBezTo>
                      <a:pt x="0" y="157"/>
                      <a:pt x="0" y="157"/>
                      <a:pt x="0" y="157"/>
                    </a:cubicBezTo>
                    <a:cubicBezTo>
                      <a:pt x="0" y="155"/>
                      <a:pt x="2" y="154"/>
                      <a:pt x="4" y="154"/>
                    </a:cubicBezTo>
                    <a:cubicBezTo>
                      <a:pt x="6" y="154"/>
                      <a:pt x="7" y="155"/>
                      <a:pt x="7" y="157"/>
                    </a:cubicBezTo>
                    <a:cubicBezTo>
                      <a:pt x="7" y="176"/>
                      <a:pt x="7" y="176"/>
                      <a:pt x="7" y="176"/>
                    </a:cubicBezTo>
                    <a:cubicBezTo>
                      <a:pt x="115" y="176"/>
                      <a:pt x="115" y="176"/>
                      <a:pt x="115" y="176"/>
                    </a:cubicBezTo>
                    <a:cubicBezTo>
                      <a:pt x="115" y="153"/>
                      <a:pt x="115" y="153"/>
                      <a:pt x="115" y="153"/>
                    </a:cubicBezTo>
                    <a:cubicBezTo>
                      <a:pt x="55" y="153"/>
                      <a:pt x="55" y="153"/>
                      <a:pt x="55" y="153"/>
                    </a:cubicBezTo>
                    <a:cubicBezTo>
                      <a:pt x="54" y="153"/>
                      <a:pt x="52" y="153"/>
                      <a:pt x="52" y="151"/>
                    </a:cubicBezTo>
                    <a:cubicBezTo>
                      <a:pt x="51" y="150"/>
                      <a:pt x="52" y="148"/>
                      <a:pt x="53" y="147"/>
                    </a:cubicBezTo>
                    <a:cubicBezTo>
                      <a:pt x="84" y="116"/>
                      <a:pt x="84" y="116"/>
                      <a:pt x="84" y="116"/>
                    </a:cubicBezTo>
                    <a:cubicBezTo>
                      <a:pt x="87" y="113"/>
                      <a:pt x="91" y="109"/>
                      <a:pt x="95" y="105"/>
                    </a:cubicBezTo>
                    <a:cubicBezTo>
                      <a:pt x="98" y="101"/>
                      <a:pt x="102" y="97"/>
                      <a:pt x="105" y="92"/>
                    </a:cubicBezTo>
                    <a:cubicBezTo>
                      <a:pt x="108" y="87"/>
                      <a:pt x="111" y="82"/>
                      <a:pt x="113" y="77"/>
                    </a:cubicBezTo>
                    <a:cubicBezTo>
                      <a:pt x="114" y="72"/>
                      <a:pt x="115" y="66"/>
                      <a:pt x="115" y="61"/>
                    </a:cubicBezTo>
                    <a:cubicBezTo>
                      <a:pt x="115" y="53"/>
                      <a:pt x="114" y="47"/>
                      <a:pt x="111" y="40"/>
                    </a:cubicBezTo>
                    <a:cubicBezTo>
                      <a:pt x="108" y="34"/>
                      <a:pt x="104" y="29"/>
                      <a:pt x="100" y="24"/>
                    </a:cubicBezTo>
                    <a:cubicBezTo>
                      <a:pt x="95" y="20"/>
                      <a:pt x="89" y="16"/>
                      <a:pt x="82" y="13"/>
                    </a:cubicBezTo>
                    <a:cubicBezTo>
                      <a:pt x="70" y="8"/>
                      <a:pt x="55" y="8"/>
                      <a:pt x="41" y="13"/>
                    </a:cubicBezTo>
                    <a:cubicBezTo>
                      <a:pt x="35" y="15"/>
                      <a:pt x="29" y="19"/>
                      <a:pt x="24" y="24"/>
                    </a:cubicBezTo>
                    <a:cubicBezTo>
                      <a:pt x="19" y="29"/>
                      <a:pt x="15" y="36"/>
                      <a:pt x="12" y="43"/>
                    </a:cubicBezTo>
                    <a:cubicBezTo>
                      <a:pt x="9" y="51"/>
                      <a:pt x="7" y="61"/>
                      <a:pt x="7" y="71"/>
                    </a:cubicBezTo>
                    <a:cubicBezTo>
                      <a:pt x="7" y="74"/>
                      <a:pt x="5" y="75"/>
                      <a:pt x="3" y="75"/>
                    </a:cubicBezTo>
                    <a:cubicBezTo>
                      <a:pt x="1" y="75"/>
                      <a:pt x="0" y="73"/>
                      <a:pt x="0" y="71"/>
                    </a:cubicBezTo>
                    <a:cubicBezTo>
                      <a:pt x="0" y="60"/>
                      <a:pt x="2" y="49"/>
                      <a:pt x="5" y="41"/>
                    </a:cubicBezTo>
                    <a:cubicBezTo>
                      <a:pt x="9" y="32"/>
                      <a:pt x="13" y="25"/>
                      <a:pt x="19" y="19"/>
                    </a:cubicBezTo>
                    <a:cubicBezTo>
                      <a:pt x="25" y="13"/>
                      <a:pt x="31" y="9"/>
                      <a:pt x="39" y="6"/>
                    </a:cubicBezTo>
                    <a:cubicBezTo>
                      <a:pt x="54" y="0"/>
                      <a:pt x="71" y="1"/>
                      <a:pt x="85" y="6"/>
                    </a:cubicBezTo>
                    <a:cubicBezTo>
                      <a:pt x="93" y="9"/>
                      <a:pt x="99" y="14"/>
                      <a:pt x="105" y="19"/>
                    </a:cubicBezTo>
                    <a:cubicBezTo>
                      <a:pt x="110" y="24"/>
                      <a:pt x="115" y="30"/>
                      <a:pt x="118" y="37"/>
                    </a:cubicBezTo>
                    <a:cubicBezTo>
                      <a:pt x="121" y="45"/>
                      <a:pt x="123" y="52"/>
                      <a:pt x="123" y="61"/>
                    </a:cubicBezTo>
                    <a:cubicBezTo>
                      <a:pt x="123" y="67"/>
                      <a:pt x="122" y="73"/>
                      <a:pt x="119" y="79"/>
                    </a:cubicBezTo>
                    <a:cubicBezTo>
                      <a:pt x="117" y="85"/>
                      <a:pt x="115" y="91"/>
                      <a:pt x="111" y="96"/>
                    </a:cubicBezTo>
                    <a:cubicBezTo>
                      <a:pt x="108" y="101"/>
                      <a:pt x="104" y="106"/>
                      <a:pt x="100" y="110"/>
                    </a:cubicBezTo>
                    <a:cubicBezTo>
                      <a:pt x="96" y="114"/>
                      <a:pt x="93" y="118"/>
                      <a:pt x="89" y="122"/>
                    </a:cubicBezTo>
                    <a:cubicBezTo>
                      <a:pt x="64" y="146"/>
                      <a:pt x="64" y="146"/>
                      <a:pt x="64" y="146"/>
                    </a:cubicBezTo>
                    <a:cubicBezTo>
                      <a:pt x="118" y="146"/>
                      <a:pt x="118" y="146"/>
                      <a:pt x="118" y="146"/>
                    </a:cubicBezTo>
                    <a:cubicBezTo>
                      <a:pt x="120" y="146"/>
                      <a:pt x="122" y="148"/>
                      <a:pt x="122" y="150"/>
                    </a:cubicBezTo>
                    <a:cubicBezTo>
                      <a:pt x="122" y="180"/>
                      <a:pt x="122" y="180"/>
                      <a:pt x="122" y="180"/>
                    </a:cubicBezTo>
                    <a:cubicBezTo>
                      <a:pt x="122" y="182"/>
                      <a:pt x="120" y="183"/>
                      <a:pt x="118" y="18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Oval 41"/>
              <p:cNvSpPr>
                <a:spLocks noChangeArrowheads="1"/>
              </p:cNvSpPr>
              <p:nvPr/>
            </p:nvSpPr>
            <p:spPr bwMode="auto">
              <a:xfrm>
                <a:off x="3913188" y="3770313"/>
                <a:ext cx="38100" cy="349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Oval 42"/>
              <p:cNvSpPr>
                <a:spLocks noChangeArrowheads="1"/>
              </p:cNvSpPr>
              <p:nvPr/>
            </p:nvSpPr>
            <p:spPr bwMode="auto">
              <a:xfrm>
                <a:off x="3767138" y="3976688"/>
                <a:ext cx="38100"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Oval 43"/>
              <p:cNvSpPr>
                <a:spLocks noChangeArrowheads="1"/>
              </p:cNvSpPr>
              <p:nvPr/>
            </p:nvSpPr>
            <p:spPr bwMode="auto">
              <a:xfrm>
                <a:off x="4073526" y="3557588"/>
                <a:ext cx="39688"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Oval 44"/>
              <p:cNvSpPr>
                <a:spLocks noChangeArrowheads="1"/>
              </p:cNvSpPr>
              <p:nvPr/>
            </p:nvSpPr>
            <p:spPr bwMode="auto">
              <a:xfrm>
                <a:off x="3913188" y="3595688"/>
                <a:ext cx="38100" cy="3333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Oval 45"/>
              <p:cNvSpPr>
                <a:spLocks noChangeArrowheads="1"/>
              </p:cNvSpPr>
              <p:nvPr/>
            </p:nvSpPr>
            <p:spPr bwMode="auto">
              <a:xfrm>
                <a:off x="4046538" y="3636963"/>
                <a:ext cx="39688"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50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200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52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1000" fill="hold"/>
                                        <p:tgtEl>
                                          <p:spTgt spid="5"/>
                                        </p:tgtEl>
                                        <p:attrNameLst>
                                          <p:attrName>ppt_w</p:attrName>
                                        </p:attrNameLst>
                                      </p:cBhvr>
                                      <p:tavLst>
                                        <p:tav tm="0">
                                          <p:val>
                                            <p:fltVal val="0"/>
                                          </p:val>
                                        </p:tav>
                                        <p:tav tm="100000">
                                          <p:val>
                                            <p:strVal val="#ppt_w"/>
                                          </p:val>
                                        </p:tav>
                                      </p:tavLst>
                                    </p:anim>
                                    <p:anim calcmode="lin" valueType="num">
                                      <p:cBhvr>
                                        <p:cTn id="28" dur="1000" fill="hold"/>
                                        <p:tgtEl>
                                          <p:spTgt spid="5"/>
                                        </p:tgtEl>
                                        <p:attrNameLst>
                                          <p:attrName>ppt_h</p:attrName>
                                        </p:attrNameLst>
                                      </p:cBhvr>
                                      <p:tavLst>
                                        <p:tav tm="0">
                                          <p:val>
                                            <p:fltVal val="0"/>
                                          </p:val>
                                        </p:tav>
                                        <p:tav tm="100000">
                                          <p:val>
                                            <p:strVal val="#ppt_h"/>
                                          </p:val>
                                        </p:tav>
                                      </p:tavLst>
                                    </p:anim>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fltVal val="0.5"/>
                                          </p:val>
                                        </p:tav>
                                        <p:tav tm="100000">
                                          <p:val>
                                            <p:strVal val="#ppt_x"/>
                                          </p:val>
                                        </p:tav>
                                      </p:tavLst>
                                    </p:anim>
                                    <p:anim calcmode="lin" valueType="num">
                                      <p:cBhvr>
                                        <p:cTn id="31" dur="1000" fill="hold"/>
                                        <p:tgtEl>
                                          <p:spTgt spid="5"/>
                                        </p:tgtEl>
                                        <p:attrNameLst>
                                          <p:attrName>ppt_y</p:attrName>
                                        </p:attrNameLst>
                                      </p:cBhvr>
                                      <p:tavLst>
                                        <p:tav tm="0">
                                          <p:val>
                                            <p:fltVal val="0.5"/>
                                          </p:val>
                                        </p:tav>
                                        <p:tav tm="100000">
                                          <p:val>
                                            <p:strVal val="#ppt_y"/>
                                          </p:val>
                                        </p:tav>
                                      </p:tavLst>
                                    </p:anim>
                                  </p:childTnLst>
                                </p:cTn>
                              </p:par>
                              <p:par>
                                <p:cTn id="32" presetID="53" presetClass="entr" presetSubtype="528" fill="hold" grpId="0" nodeType="withEffect">
                                  <p:stCondLst>
                                    <p:cond delay="0"/>
                                  </p:stCondLst>
                                  <p:childTnLst>
                                    <p:set>
                                      <p:cBhvr>
                                        <p:cTn id="33" dur="1" fill="hold">
                                          <p:stCondLst>
                                            <p:cond delay="0"/>
                                          </p:stCondLst>
                                        </p:cTn>
                                        <p:tgtEl>
                                          <p:spTgt spid="26"/>
                                        </p:tgtEl>
                                        <p:attrNameLst>
                                          <p:attrName>style.visibility</p:attrName>
                                        </p:attrNameLst>
                                      </p:cBhvr>
                                      <p:to>
                                        <p:strVal val="visible"/>
                                      </p:to>
                                    </p:set>
                                    <p:anim calcmode="lin" valueType="num">
                                      <p:cBhvr>
                                        <p:cTn id="34" dur="1000" fill="hold"/>
                                        <p:tgtEl>
                                          <p:spTgt spid="26"/>
                                        </p:tgtEl>
                                        <p:attrNameLst>
                                          <p:attrName>ppt_w</p:attrName>
                                        </p:attrNameLst>
                                      </p:cBhvr>
                                      <p:tavLst>
                                        <p:tav tm="0">
                                          <p:val>
                                            <p:fltVal val="0"/>
                                          </p:val>
                                        </p:tav>
                                        <p:tav tm="100000">
                                          <p:val>
                                            <p:strVal val="#ppt_w"/>
                                          </p:val>
                                        </p:tav>
                                      </p:tavLst>
                                    </p:anim>
                                    <p:anim calcmode="lin" valueType="num">
                                      <p:cBhvr>
                                        <p:cTn id="35" dur="1000" fill="hold"/>
                                        <p:tgtEl>
                                          <p:spTgt spid="26"/>
                                        </p:tgtEl>
                                        <p:attrNameLst>
                                          <p:attrName>ppt_h</p:attrName>
                                        </p:attrNameLst>
                                      </p:cBhvr>
                                      <p:tavLst>
                                        <p:tav tm="0">
                                          <p:val>
                                            <p:fltVal val="0"/>
                                          </p:val>
                                        </p:tav>
                                        <p:tav tm="100000">
                                          <p:val>
                                            <p:strVal val="#ppt_h"/>
                                          </p:val>
                                        </p:tav>
                                      </p:tavLst>
                                    </p:anim>
                                    <p:animEffect transition="in" filter="fade">
                                      <p:cBhvr>
                                        <p:cTn id="36" dur="1000"/>
                                        <p:tgtEl>
                                          <p:spTgt spid="26"/>
                                        </p:tgtEl>
                                      </p:cBhvr>
                                    </p:animEffect>
                                    <p:anim calcmode="lin" valueType="num">
                                      <p:cBhvr>
                                        <p:cTn id="37" dur="1000" fill="hold"/>
                                        <p:tgtEl>
                                          <p:spTgt spid="26"/>
                                        </p:tgtEl>
                                        <p:attrNameLst>
                                          <p:attrName>ppt_x</p:attrName>
                                        </p:attrNameLst>
                                      </p:cBhvr>
                                      <p:tavLst>
                                        <p:tav tm="0">
                                          <p:val>
                                            <p:fltVal val="0.5"/>
                                          </p:val>
                                        </p:tav>
                                        <p:tav tm="100000">
                                          <p:val>
                                            <p:strVal val="#ppt_x"/>
                                          </p:val>
                                        </p:tav>
                                      </p:tavLst>
                                    </p:anim>
                                    <p:anim calcmode="lin" valueType="num">
                                      <p:cBhvr>
                                        <p:cTn id="38" dur="1000" fill="hold"/>
                                        <p:tgtEl>
                                          <p:spTgt spid="26"/>
                                        </p:tgtEl>
                                        <p:attrNameLst>
                                          <p:attrName>ppt_y</p:attrName>
                                        </p:attrNameLst>
                                      </p:cBhvr>
                                      <p:tavLst>
                                        <p:tav tm="0">
                                          <p:val>
                                            <p:fltVal val="0.5"/>
                                          </p:val>
                                        </p:tav>
                                        <p:tav tm="100000">
                                          <p:val>
                                            <p:strVal val="#ppt_y"/>
                                          </p:val>
                                        </p:tav>
                                      </p:tavLst>
                                    </p:anim>
                                  </p:childTnLst>
                                </p:cTn>
                              </p:par>
                            </p:childTnLst>
                          </p:cTn>
                        </p:par>
                        <p:par>
                          <p:cTn id="39" fill="hold">
                            <p:stCondLst>
                              <p:cond delay="3000"/>
                            </p:stCondLst>
                            <p:childTnLst>
                              <p:par>
                                <p:cTn id="40" presetID="10" presetClass="entr" presetSubtype="0" repeatCount="3000" fill="hold" nodeType="afterEffect">
                                  <p:stCondLst>
                                    <p:cond delay="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200"/>
                                        <p:tgtEl>
                                          <p:spTgt spid="53"/>
                                        </p:tgtEl>
                                      </p:cBhvr>
                                    </p:animEffect>
                                  </p:childTnLst>
                                </p:cTn>
                              </p:par>
                              <p:par>
                                <p:cTn id="43" presetID="10" presetClass="entr" presetSubtype="0" repeatCount="3000" fill="hold" nodeType="withEffect">
                                  <p:stCondLst>
                                    <p:cond delay="100"/>
                                  </p:stCondLst>
                                  <p:childTnLst>
                                    <p:set>
                                      <p:cBhvr>
                                        <p:cTn id="44" dur="1" fill="hold">
                                          <p:stCondLst>
                                            <p:cond delay="0"/>
                                          </p:stCondLst>
                                        </p:cTn>
                                        <p:tgtEl>
                                          <p:spTgt spid="52"/>
                                        </p:tgtEl>
                                        <p:attrNameLst>
                                          <p:attrName>style.visibility</p:attrName>
                                        </p:attrNameLst>
                                      </p:cBhvr>
                                      <p:to>
                                        <p:strVal val="visible"/>
                                      </p:to>
                                    </p:set>
                                    <p:animEffect transition="in" filter="fade">
                                      <p:cBhvr>
                                        <p:cTn id="45" dur="200"/>
                                        <p:tgtEl>
                                          <p:spTgt spid="52"/>
                                        </p:tgtEl>
                                      </p:cBhvr>
                                    </p:animEffect>
                                  </p:childTnLst>
                                </p:cTn>
                              </p:par>
                              <p:par>
                                <p:cTn id="46" presetID="10" presetClass="entr" presetSubtype="0" repeatCount="3000" fill="hold" nodeType="withEffect">
                                  <p:stCondLst>
                                    <p:cond delay="200"/>
                                  </p:stCondLst>
                                  <p:childTnLst>
                                    <p:set>
                                      <p:cBhvr>
                                        <p:cTn id="47" dur="1" fill="hold">
                                          <p:stCondLst>
                                            <p:cond delay="0"/>
                                          </p:stCondLst>
                                        </p:cTn>
                                        <p:tgtEl>
                                          <p:spTgt spid="51"/>
                                        </p:tgtEl>
                                        <p:attrNameLst>
                                          <p:attrName>style.visibility</p:attrName>
                                        </p:attrNameLst>
                                      </p:cBhvr>
                                      <p:to>
                                        <p:strVal val="visible"/>
                                      </p:to>
                                    </p:set>
                                    <p:animEffect transition="in" filter="fade">
                                      <p:cBhvr>
                                        <p:cTn id="48" dur="200"/>
                                        <p:tgtEl>
                                          <p:spTgt spid="51"/>
                                        </p:tgtEl>
                                      </p:cBhvr>
                                    </p:animEffect>
                                  </p:childTnLst>
                                </p:cTn>
                              </p:par>
                              <p:par>
                                <p:cTn id="49" presetID="10" presetClass="entr" presetSubtype="0" repeatCount="3000" fill="hold"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fade">
                                      <p:cBhvr>
                                        <p:cTn id="51" dur="200"/>
                                        <p:tgtEl>
                                          <p:spTgt spid="56"/>
                                        </p:tgtEl>
                                      </p:cBhvr>
                                    </p:animEffect>
                                  </p:childTnLst>
                                </p:cTn>
                              </p:par>
                              <p:par>
                                <p:cTn id="52" presetID="10" presetClass="entr" presetSubtype="0" repeatCount="3000" fill="hold" nodeType="withEffect">
                                  <p:stCondLst>
                                    <p:cond delay="100"/>
                                  </p:stCondLst>
                                  <p:childTnLst>
                                    <p:set>
                                      <p:cBhvr>
                                        <p:cTn id="53" dur="1" fill="hold">
                                          <p:stCondLst>
                                            <p:cond delay="0"/>
                                          </p:stCondLst>
                                        </p:cTn>
                                        <p:tgtEl>
                                          <p:spTgt spid="55"/>
                                        </p:tgtEl>
                                        <p:attrNameLst>
                                          <p:attrName>style.visibility</p:attrName>
                                        </p:attrNameLst>
                                      </p:cBhvr>
                                      <p:to>
                                        <p:strVal val="visible"/>
                                      </p:to>
                                    </p:set>
                                    <p:animEffect transition="in" filter="fade">
                                      <p:cBhvr>
                                        <p:cTn id="54" dur="200"/>
                                        <p:tgtEl>
                                          <p:spTgt spid="55"/>
                                        </p:tgtEl>
                                      </p:cBhvr>
                                    </p:animEffect>
                                  </p:childTnLst>
                                </p:cTn>
                              </p:par>
                              <p:par>
                                <p:cTn id="55" presetID="10" presetClass="entr" presetSubtype="0" repeatCount="3000" fill="hold" nodeType="withEffect">
                                  <p:stCondLst>
                                    <p:cond delay="2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9" name="图片 498"/>
          <p:cNvPicPr>
            <a:picLocks noChangeAspect="1"/>
          </p:cNvPicPr>
          <p:nvPr/>
        </p:nvPicPr>
        <p:blipFill rotWithShape="1">
          <a:blip r:embed="rId3" cstate="print"/>
          <a:srcRect b="46489"/>
          <a:stretch>
            <a:fillRect/>
          </a:stretch>
        </p:blipFill>
        <p:spPr>
          <a:xfrm>
            <a:off x="208750" y="314659"/>
            <a:ext cx="877900" cy="580691"/>
          </a:xfrm>
          <a:prstGeom prst="rect">
            <a:avLst/>
          </a:prstGeom>
        </p:spPr>
      </p:pic>
      <p:sp>
        <p:nvSpPr>
          <p:cNvPr id="500" name="圆角矩形 499"/>
          <p:cNvSpPr/>
          <p:nvPr/>
        </p:nvSpPr>
        <p:spPr>
          <a:xfrm>
            <a:off x="183252" y="140443"/>
            <a:ext cx="5105400" cy="813010"/>
          </a:xfrm>
          <a:prstGeom prst="roundRect">
            <a:avLst>
              <a:gd name="adj" fmla="val 23381"/>
            </a:avLst>
          </a:prstGeom>
          <a:noFill/>
        </p:spPr>
        <p:txBody>
          <a:bodyPr wrap="square" anchor="ctr">
            <a:spAutoFit/>
          </a:bodyPr>
          <a:lstStyle/>
          <a:p>
            <a:pPr algn="ctr"/>
            <a:r>
              <a:rPr lang="zh-CN" altLang="en-US" sz="40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项目模型演变</a:t>
            </a:r>
          </a:p>
        </p:txBody>
      </p:sp>
      <p:sp>
        <p:nvSpPr>
          <p:cNvPr id="43" name="圆角矩形 42"/>
          <p:cNvSpPr/>
          <p:nvPr/>
        </p:nvSpPr>
        <p:spPr>
          <a:xfrm rot="900000">
            <a:off x="1346317" y="2003209"/>
            <a:ext cx="1887794" cy="2370142"/>
          </a:xfrm>
          <a:prstGeom prst="roundRect">
            <a:avLst>
              <a:gd name="adj" fmla="val 937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rot="900000">
            <a:off x="5056253" y="2095806"/>
            <a:ext cx="1887794" cy="2370142"/>
          </a:xfrm>
          <a:prstGeom prst="roundRect">
            <a:avLst>
              <a:gd name="adj" fmla="val 9375"/>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圆角矩形 48"/>
          <p:cNvSpPr/>
          <p:nvPr/>
        </p:nvSpPr>
        <p:spPr>
          <a:xfrm rot="900000">
            <a:off x="8873123" y="2084231"/>
            <a:ext cx="1887794" cy="2370142"/>
          </a:xfrm>
          <a:prstGeom prst="roundRect">
            <a:avLst>
              <a:gd name="adj" fmla="val 9375"/>
            </a:avLst>
          </a:prstGeom>
          <a:solidFill>
            <a:schemeClr val="bg1"/>
          </a:solidFill>
          <a:ln>
            <a:noFill/>
          </a:ln>
          <a:effectLst>
            <a:outerShdw blurRad="76200" dist="38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1" name="组合 50"/>
          <p:cNvGrpSpPr/>
          <p:nvPr/>
        </p:nvGrpSpPr>
        <p:grpSpPr>
          <a:xfrm>
            <a:off x="866149" y="4959213"/>
            <a:ext cx="3207947" cy="461665"/>
            <a:chOff x="1097932" y="4956529"/>
            <a:chExt cx="2969083" cy="461665"/>
          </a:xfrm>
        </p:grpSpPr>
        <p:sp>
          <p:nvSpPr>
            <p:cNvPr id="52" name="圆角矩形 51"/>
            <p:cNvSpPr/>
            <p:nvPr/>
          </p:nvSpPr>
          <p:spPr>
            <a:xfrm>
              <a:off x="1132631" y="4981807"/>
              <a:ext cx="2747550" cy="432713"/>
            </a:xfrm>
            <a:prstGeom prst="roundRect">
              <a:avLst>
                <a:gd name="adj" fmla="val 50000"/>
              </a:avLst>
            </a:prstGeom>
            <a:solidFill>
              <a:schemeClr val="bg1">
                <a:alpha val="3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TextBox 11"/>
            <p:cNvSpPr txBox="1"/>
            <p:nvPr/>
          </p:nvSpPr>
          <p:spPr>
            <a:xfrm>
              <a:off x="1097932" y="4956529"/>
              <a:ext cx="2969083"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第一代导流罩</a:t>
              </a:r>
              <a:r>
                <a:rPr lang="zh-CN" altLang="en-US" sz="2400" b="1" dirty="0">
                  <a:solidFill>
                    <a:srgbClr val="FDFDFD"/>
                  </a:solidFill>
                  <a:latin typeface="幼圆" panose="02010509060101010101" pitchFamily="49" charset="-122"/>
                  <a:ea typeface="幼圆" panose="02010509060101010101" pitchFamily="49" charset="-122"/>
                </a:rPr>
                <a:t>概念机</a:t>
              </a:r>
              <a:endParaRPr lang="zh-CN" altLang="en-US" sz="2400" b="1" dirty="0" smtClean="0">
                <a:solidFill>
                  <a:srgbClr val="FDFDFD"/>
                </a:solidFill>
                <a:latin typeface="幼圆" panose="02010509060101010101" pitchFamily="49" charset="-122"/>
                <a:ea typeface="幼圆" panose="02010509060101010101" pitchFamily="49" charset="-122"/>
              </a:endParaRPr>
            </a:p>
          </p:txBody>
        </p:sp>
      </p:grpSp>
      <p:grpSp>
        <p:nvGrpSpPr>
          <p:cNvPr id="59" name="组合 58"/>
          <p:cNvGrpSpPr/>
          <p:nvPr/>
        </p:nvGrpSpPr>
        <p:grpSpPr>
          <a:xfrm>
            <a:off x="4959197" y="5051810"/>
            <a:ext cx="2151995" cy="461665"/>
            <a:chOff x="6405375" y="4970787"/>
            <a:chExt cx="1928243" cy="461665"/>
          </a:xfrm>
        </p:grpSpPr>
        <p:sp>
          <p:nvSpPr>
            <p:cNvPr id="60" name="圆角矩形 59"/>
            <p:cNvSpPr/>
            <p:nvPr/>
          </p:nvSpPr>
          <p:spPr>
            <a:xfrm>
              <a:off x="6424648" y="4981807"/>
              <a:ext cx="1908970" cy="432713"/>
            </a:xfrm>
            <a:prstGeom prst="roundRect">
              <a:avLst>
                <a:gd name="adj" fmla="val 50000"/>
              </a:avLst>
            </a:prstGeom>
            <a:solidFill>
              <a:schemeClr val="bg1">
                <a:alpha val="30000"/>
              </a:schemeClr>
            </a:solidFill>
            <a:ln>
              <a:noFill/>
            </a:ln>
            <a:effectLst>
              <a:outerShdw blurRad="190500" dist="635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11"/>
            <p:cNvSpPr txBox="1"/>
            <p:nvPr/>
          </p:nvSpPr>
          <p:spPr>
            <a:xfrm>
              <a:off x="6405375" y="4970787"/>
              <a:ext cx="1828737" cy="461665"/>
            </a:xfrm>
            <a:prstGeom prst="rect">
              <a:avLst/>
            </a:prstGeom>
            <a:noFill/>
          </p:spPr>
          <p:txBody>
            <a:bodyPr wrap="none" rtlCol="0">
              <a:spAutoFit/>
            </a:bodyPr>
            <a:lstStyle/>
            <a:p>
              <a:r>
                <a:rPr lang="zh-CN" altLang="en-US" sz="2400" b="1" dirty="0" smtClean="0">
                  <a:solidFill>
                    <a:srgbClr val="FDFDFD"/>
                  </a:solidFill>
                  <a:latin typeface="幼圆" panose="02010509060101010101" pitchFamily="49" charset="-122"/>
                  <a:ea typeface="幼圆" panose="02010509060101010101" pitchFamily="49" charset="-122"/>
                </a:rPr>
                <a:t>第</a:t>
              </a:r>
              <a:r>
                <a:rPr lang="zh-CN" altLang="en-US" sz="2400" b="1" dirty="0" smtClean="0">
                  <a:solidFill>
                    <a:srgbClr val="FDFDFD"/>
                  </a:solidFill>
                  <a:latin typeface="幼圆" panose="02010509060101010101" pitchFamily="49" charset="-122"/>
                  <a:ea typeface="幼圆" panose="02010509060101010101" pitchFamily="49" charset="-122"/>
                </a:rPr>
                <a:t>二</a:t>
              </a:r>
              <a:r>
                <a:rPr lang="zh-CN" altLang="en-US" sz="2400" b="1" dirty="0" smtClean="0">
                  <a:solidFill>
                    <a:srgbClr val="FDFDFD"/>
                  </a:solidFill>
                  <a:latin typeface="幼圆" panose="02010509060101010101" pitchFamily="49" charset="-122"/>
                  <a:ea typeface="幼圆" panose="02010509060101010101" pitchFamily="49" charset="-122"/>
                </a:rPr>
                <a:t>代</a:t>
              </a:r>
              <a:r>
                <a:rPr lang="zh-CN" altLang="en-US" sz="2400" b="1" dirty="0" smtClean="0">
                  <a:solidFill>
                    <a:srgbClr val="FDFDFD"/>
                  </a:solidFill>
                  <a:latin typeface="幼圆" panose="02010509060101010101" pitchFamily="49" charset="-122"/>
                  <a:ea typeface="幼圆" panose="02010509060101010101" pitchFamily="49" charset="-122"/>
                </a:rPr>
                <a:t>梭形机</a:t>
              </a:r>
              <a:endParaRPr lang="zh-CN" altLang="en-US" sz="2400" b="1" dirty="0">
                <a:solidFill>
                  <a:srgbClr val="FDFDFD"/>
                </a:solidFill>
                <a:latin typeface="幼圆" panose="02010509060101010101" pitchFamily="49" charset="-122"/>
                <a:ea typeface="幼圆" panose="02010509060101010101" pitchFamily="49" charset="-122"/>
              </a:endParaRPr>
            </a:p>
          </p:txBody>
        </p:sp>
      </p:grpSp>
      <p:grpSp>
        <p:nvGrpSpPr>
          <p:cNvPr id="63" name="组合 62"/>
          <p:cNvGrpSpPr/>
          <p:nvPr/>
        </p:nvGrpSpPr>
        <p:grpSpPr>
          <a:xfrm>
            <a:off x="7977677" y="5061824"/>
            <a:ext cx="3587842" cy="461665"/>
            <a:chOff x="9171751" y="4981581"/>
            <a:chExt cx="2880360" cy="461665"/>
          </a:xfrm>
        </p:grpSpPr>
        <p:sp>
          <p:nvSpPr>
            <p:cNvPr id="64" name="圆角矩形 63"/>
            <p:cNvSpPr/>
            <p:nvPr/>
          </p:nvSpPr>
          <p:spPr>
            <a:xfrm>
              <a:off x="9172386" y="4981581"/>
              <a:ext cx="2879725" cy="432435"/>
            </a:xfrm>
            <a:prstGeom prst="roundRect">
              <a:avLst>
                <a:gd name="adj" fmla="val 50000"/>
              </a:avLst>
            </a:prstGeom>
            <a:solidFill>
              <a:schemeClr val="bg1"/>
            </a:solidFill>
            <a:ln>
              <a:noFill/>
            </a:ln>
            <a:effectLst>
              <a:outerShdw blurRad="165100" dist="635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11"/>
            <p:cNvSpPr txBox="1"/>
            <p:nvPr/>
          </p:nvSpPr>
          <p:spPr>
            <a:xfrm>
              <a:off x="9171751" y="4981581"/>
              <a:ext cx="2880360" cy="461665"/>
            </a:xfrm>
            <a:prstGeom prst="rect">
              <a:avLst/>
            </a:prstGeom>
            <a:noFill/>
          </p:spPr>
          <p:txBody>
            <a:bodyPr wrap="none" rtlCol="0">
              <a:spAutoFit/>
            </a:bodyPr>
            <a:lstStyle/>
            <a:p>
              <a:r>
                <a:rPr lang="zh-CN" altLang="en-US" sz="2400" b="1" dirty="0" smtClean="0">
                  <a:solidFill>
                    <a:srgbClr val="040D1C"/>
                  </a:solidFill>
                  <a:latin typeface="幼圆" panose="02010509060101010101" pitchFamily="49" charset="-122"/>
                  <a:ea typeface="幼圆" panose="02010509060101010101" pitchFamily="49" charset="-122"/>
                </a:rPr>
                <a:t>第三代</a:t>
              </a:r>
              <a:r>
                <a:rPr lang="zh-CN" altLang="en-US" sz="2400" b="1" dirty="0" smtClean="0">
                  <a:solidFill>
                    <a:srgbClr val="040D1C"/>
                  </a:solidFill>
                  <a:latin typeface="幼圆" panose="02010509060101010101" pitchFamily="49" charset="-122"/>
                  <a:ea typeface="幼圆" panose="02010509060101010101" pitchFamily="49" charset="-122"/>
                </a:rPr>
                <a:t>四</a:t>
              </a:r>
              <a:r>
                <a:rPr lang="zh-CN" altLang="en-US" sz="2400" b="1" dirty="0">
                  <a:solidFill>
                    <a:srgbClr val="040D1C"/>
                  </a:solidFill>
                  <a:latin typeface="幼圆" panose="02010509060101010101" pitchFamily="49" charset="-122"/>
                  <a:ea typeface="幼圆" panose="02010509060101010101" pitchFamily="49" charset="-122"/>
                </a:rPr>
                <a:t>桨变角度</a:t>
              </a:r>
              <a:r>
                <a:rPr lang="zh-CN" altLang="en-US" sz="2400" b="1" dirty="0" smtClean="0">
                  <a:solidFill>
                    <a:srgbClr val="040D1C"/>
                  </a:solidFill>
                  <a:latin typeface="幼圆" panose="02010509060101010101" pitchFamily="49" charset="-122"/>
                  <a:ea typeface="幼圆" panose="02010509060101010101" pitchFamily="49" charset="-122"/>
                </a:rPr>
                <a:t>驱动机</a:t>
              </a:r>
              <a:endParaRPr lang="zh-CN" altLang="en-US" sz="2400" b="1" dirty="0">
                <a:solidFill>
                  <a:srgbClr val="040D1C"/>
                </a:solidFill>
                <a:latin typeface="幼圆" panose="02010509060101010101" pitchFamily="49" charset="-122"/>
                <a:ea typeface="幼圆" panose="02010509060101010101" pitchFamily="49" charset="-122"/>
              </a:endParaRPr>
            </a:p>
          </p:txBody>
        </p:sp>
      </p:grpSp>
      <p:pic>
        <p:nvPicPr>
          <p:cNvPr id="9" name="图片 8"/>
          <p:cNvPicPr>
            <a:picLocks noChangeAspect="1"/>
          </p:cNvPicPr>
          <p:nvPr/>
        </p:nvPicPr>
        <p:blipFill>
          <a:blip r:embed="rId4" cstate="print"/>
          <a:stretch>
            <a:fillRect/>
          </a:stretch>
        </p:blipFill>
        <p:spPr>
          <a:xfrm>
            <a:off x="1435258" y="2108094"/>
            <a:ext cx="1886675" cy="2066707"/>
          </a:xfrm>
          <a:prstGeom prst="rect">
            <a:avLst/>
          </a:prstGeom>
        </p:spPr>
      </p:pic>
      <p:pic>
        <p:nvPicPr>
          <p:cNvPr id="2" name="图片 1"/>
          <p:cNvPicPr>
            <a:picLocks noChangeAspect="1"/>
          </p:cNvPicPr>
          <p:nvPr/>
        </p:nvPicPr>
        <p:blipFill>
          <a:blip r:embed="rId5" cstate="print"/>
          <a:stretch>
            <a:fillRect/>
          </a:stretch>
        </p:blipFill>
        <p:spPr>
          <a:xfrm>
            <a:off x="4987490" y="2095878"/>
            <a:ext cx="2004695" cy="2371090"/>
          </a:xfrm>
          <a:prstGeom prst="rect">
            <a:avLst/>
          </a:prstGeom>
        </p:spPr>
      </p:pic>
      <p:pic>
        <p:nvPicPr>
          <p:cNvPr id="3" name="图片 2"/>
          <p:cNvPicPr>
            <a:picLocks noChangeAspect="1"/>
          </p:cNvPicPr>
          <p:nvPr/>
        </p:nvPicPr>
        <p:blipFill>
          <a:blip r:embed="rId6" cstate="print"/>
          <a:stretch>
            <a:fillRect/>
          </a:stretch>
        </p:blipFill>
        <p:spPr>
          <a:xfrm>
            <a:off x="8634716" y="2428576"/>
            <a:ext cx="2470672" cy="1807533"/>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Effect transition="in" filter="barn(inVertical)">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additive="base">
                                        <p:cTn id="16" dur="500" fill="hold"/>
                                        <p:tgtEl>
                                          <p:spTgt spid="47"/>
                                        </p:tgtEl>
                                        <p:attrNameLst>
                                          <p:attrName>ppt_x</p:attrName>
                                        </p:attrNameLst>
                                      </p:cBhvr>
                                      <p:tavLst>
                                        <p:tav tm="0">
                                          <p:val>
                                            <p:strVal val="#ppt_x"/>
                                          </p:val>
                                        </p:tav>
                                        <p:tav tm="100000">
                                          <p:val>
                                            <p:strVal val="#ppt_x"/>
                                          </p:val>
                                        </p:tav>
                                      </p:tavLst>
                                    </p:anim>
                                    <p:anim calcmode="lin" valueType="num">
                                      <p:cBhvr additive="base">
                                        <p:cTn id="17" dur="500" fill="hold"/>
                                        <p:tgtEl>
                                          <p:spTgt spid="47"/>
                                        </p:tgtEl>
                                        <p:attrNameLst>
                                          <p:attrName>ppt_y</p:attrName>
                                        </p:attrNameLst>
                                      </p:cBhvr>
                                      <p:tavLst>
                                        <p:tav tm="0">
                                          <p:val>
                                            <p:strVal val="1+#ppt_h/2"/>
                                          </p:val>
                                        </p:tav>
                                        <p:tav tm="100000">
                                          <p:val>
                                            <p:strVal val="#ppt_y"/>
                                          </p:val>
                                        </p:tav>
                                      </p:tavLst>
                                    </p:anim>
                                  </p:childTnLst>
                                </p:cTn>
                              </p:par>
                              <p:par>
                                <p:cTn id="18" presetID="16" presetClass="entr" presetSubtype="21" fill="hold" nodeType="with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barn(inVertical)">
                                      <p:cBhvr>
                                        <p:cTn id="20" dur="500"/>
                                        <p:tgtEl>
                                          <p:spTgt spid="59"/>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9"/>
                                        </p:tgtEl>
                                        <p:attrNameLst>
                                          <p:attrName>style.visibility</p:attrName>
                                        </p:attrNameLst>
                                      </p:cBhvr>
                                      <p:to>
                                        <p:strVal val="visible"/>
                                      </p:to>
                                    </p:set>
                                    <p:anim calcmode="lin" valueType="num">
                                      <p:cBhvr additive="base">
                                        <p:cTn id="25" dur="500" fill="hold"/>
                                        <p:tgtEl>
                                          <p:spTgt spid="49"/>
                                        </p:tgtEl>
                                        <p:attrNameLst>
                                          <p:attrName>ppt_x</p:attrName>
                                        </p:attrNameLst>
                                      </p:cBhvr>
                                      <p:tavLst>
                                        <p:tav tm="0">
                                          <p:val>
                                            <p:strVal val="#ppt_x"/>
                                          </p:val>
                                        </p:tav>
                                        <p:tav tm="100000">
                                          <p:val>
                                            <p:strVal val="#ppt_x"/>
                                          </p:val>
                                        </p:tav>
                                      </p:tavLst>
                                    </p:anim>
                                    <p:anim calcmode="lin" valueType="num">
                                      <p:cBhvr additive="base">
                                        <p:cTn id="26" dur="500" fill="hold"/>
                                        <p:tgtEl>
                                          <p:spTgt spid="49"/>
                                        </p:tgtEl>
                                        <p:attrNameLst>
                                          <p:attrName>ppt_y</p:attrName>
                                        </p:attrNameLst>
                                      </p:cBhvr>
                                      <p:tavLst>
                                        <p:tav tm="0">
                                          <p:val>
                                            <p:strVal val="1+#ppt_h/2"/>
                                          </p:val>
                                        </p:tav>
                                        <p:tav tm="100000">
                                          <p:val>
                                            <p:strVal val="#ppt_y"/>
                                          </p:val>
                                        </p:tav>
                                      </p:tavLst>
                                    </p:anim>
                                  </p:childTnLst>
                                </p:cTn>
                              </p:par>
                              <p:par>
                                <p:cTn id="27" presetID="16" presetClass="entr" presetSubtype="21" fill="hold" nodeType="with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barn(inVertical)">
                                      <p:cBhvr>
                                        <p:cTn id="2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7" grpId="0" animBg="1"/>
      <p:bldP spid="4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a:cxnSpLocks/>
          </p:cNvCxnSpPr>
          <p:nvPr/>
        </p:nvCxnSpPr>
        <p:spPr>
          <a:xfrm flipV="1">
            <a:off x="1724357" y="3747139"/>
            <a:ext cx="2703981" cy="1525332"/>
          </a:xfrm>
          <a:prstGeom prst="line">
            <a:avLst/>
          </a:prstGeom>
          <a:ln w="12700">
            <a:gradFill>
              <a:gsLst>
                <a:gs pos="50000">
                  <a:srgbClr val="62FFFF">
                    <a:alpha val="26000"/>
                  </a:srgbClr>
                </a:gs>
                <a:gs pos="0">
                  <a:schemeClr val="accent1">
                    <a:lumMod val="5000"/>
                    <a:lumOff val="95000"/>
                    <a:alpha val="0"/>
                  </a:schemeClr>
                </a:gs>
                <a:gs pos="100000">
                  <a:srgbClr val="0D69FF">
                    <a:alpha val="0"/>
                  </a:srgb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 name="组合 10"/>
          <p:cNvGrpSpPr/>
          <p:nvPr/>
        </p:nvGrpSpPr>
        <p:grpSpPr>
          <a:xfrm>
            <a:off x="514289" y="1825503"/>
            <a:ext cx="850422" cy="850420"/>
            <a:chOff x="1187907" y="1083137"/>
            <a:chExt cx="850422" cy="850420"/>
          </a:xfrm>
        </p:grpSpPr>
        <p:sp>
          <p:nvSpPr>
            <p:cNvPr id="12" name="弧形 11"/>
            <p:cNvSpPr/>
            <p:nvPr/>
          </p:nvSpPr>
          <p:spPr>
            <a:xfrm>
              <a:off x="1187908" y="1083137"/>
              <a:ext cx="850421" cy="850420"/>
            </a:xfrm>
            <a:prstGeom prst="arc">
              <a:avLst>
                <a:gd name="adj1" fmla="val 16515091"/>
                <a:gd name="adj2" fmla="val 8042095"/>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弧形 12"/>
            <p:cNvSpPr/>
            <p:nvPr/>
          </p:nvSpPr>
          <p:spPr>
            <a:xfrm flipH="1">
              <a:off x="1187907" y="1083137"/>
              <a:ext cx="850421" cy="850420"/>
            </a:xfrm>
            <a:prstGeom prst="arc">
              <a:avLst>
                <a:gd name="adj1" fmla="val 19108016"/>
                <a:gd name="adj2" fmla="val 947009"/>
              </a:avLst>
            </a:prstGeom>
            <a:ln w="12700">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4" name="组合 13"/>
          <p:cNvGrpSpPr/>
          <p:nvPr/>
        </p:nvGrpSpPr>
        <p:grpSpPr>
          <a:xfrm>
            <a:off x="514289" y="1825503"/>
            <a:ext cx="850422" cy="850420"/>
            <a:chOff x="1187907" y="1083137"/>
            <a:chExt cx="850422" cy="850420"/>
          </a:xfrm>
        </p:grpSpPr>
        <p:sp>
          <p:nvSpPr>
            <p:cNvPr id="15" name="弧形 14"/>
            <p:cNvSpPr/>
            <p:nvPr/>
          </p:nvSpPr>
          <p:spPr>
            <a:xfrm flipH="1">
              <a:off x="1187908" y="1083137"/>
              <a:ext cx="850421" cy="850420"/>
            </a:xfrm>
            <a:prstGeom prst="arc">
              <a:avLst>
                <a:gd name="adj1" fmla="val 16221398"/>
                <a:gd name="adj2" fmla="val 17074317"/>
              </a:avLst>
            </a:prstGeom>
            <a:ln w="25400">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弧形 15"/>
            <p:cNvSpPr/>
            <p:nvPr/>
          </p:nvSpPr>
          <p:spPr>
            <a:xfrm flipH="1">
              <a:off x="1187907" y="1083137"/>
              <a:ext cx="850421" cy="850420"/>
            </a:xfrm>
            <a:prstGeom prst="arc">
              <a:avLst>
                <a:gd name="adj1" fmla="val 1732279"/>
                <a:gd name="adj2" fmla="val 2508284"/>
              </a:avLst>
            </a:prstGeom>
            <a:ln w="25400">
              <a:solidFill>
                <a:srgbClr val="62FF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17" name="椭圆 16"/>
          <p:cNvSpPr/>
          <p:nvPr/>
        </p:nvSpPr>
        <p:spPr>
          <a:xfrm rot="16200000">
            <a:off x="461884" y="1773099"/>
            <a:ext cx="955230" cy="955228"/>
          </a:xfrm>
          <a:prstGeom prst="ellipse">
            <a:avLst/>
          </a:prstGeom>
          <a:noFill/>
          <a:ln w="6350">
            <a:gradFill flip="none" rotWithShape="1">
              <a:gsLst>
                <a:gs pos="0">
                  <a:srgbClr val="62FFFF">
                    <a:alpha val="50000"/>
                  </a:srgbClr>
                </a:gs>
                <a:gs pos="82000">
                  <a:srgbClr val="62FFFF">
                    <a:alpha val="2000"/>
                  </a:srgbClr>
                </a:gs>
              </a:gsLst>
              <a:lin ang="27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82849" y="1958324"/>
            <a:ext cx="535724" cy="584775"/>
          </a:xfrm>
          <a:prstGeom prst="rect">
            <a:avLst/>
          </a:prstGeom>
          <a:noFill/>
        </p:spPr>
        <p:txBody>
          <a:bodyPr wrap="none" rtlCol="0">
            <a:spAutoFit/>
            <a:scene3d>
              <a:camera prst="orthographicFront"/>
              <a:lightRig rig="threePt" dir="t"/>
            </a:scene3d>
            <a:sp3d contourW="12700"/>
          </a:bodyPr>
          <a:lstStyle/>
          <a:p>
            <a:pPr algn="ctr"/>
            <a:r>
              <a:rPr lang="en-US" altLang="zh-CN" sz="3200" dirty="0" smtClean="0">
                <a:solidFill>
                  <a:schemeClr val="bg1"/>
                </a:solidFill>
                <a:latin typeface="Agency FB" panose="020B0503020202020204" pitchFamily="34" charset="0"/>
                <a:ea typeface="锐字锐线俏皮简1.0" panose="02010604000000000000" pitchFamily="2" charset="-122"/>
              </a:rPr>
              <a:t>03</a:t>
            </a:r>
            <a:endParaRPr lang="zh-CN" altLang="en-US" sz="3200" dirty="0">
              <a:solidFill>
                <a:schemeClr val="bg1"/>
              </a:solidFill>
              <a:latin typeface="Agency FB" panose="020B0503020202020204" pitchFamily="34" charset="0"/>
              <a:ea typeface="锐字锐线俏皮简1.0" panose="02010604000000000000" pitchFamily="2" charset="-122"/>
            </a:endParaRPr>
          </a:p>
        </p:txBody>
      </p:sp>
      <p:grpSp>
        <p:nvGrpSpPr>
          <p:cNvPr id="5" name="组合 21"/>
          <p:cNvGrpSpPr/>
          <p:nvPr/>
        </p:nvGrpSpPr>
        <p:grpSpPr>
          <a:xfrm>
            <a:off x="6999173" y="1459072"/>
            <a:ext cx="3601356" cy="2049237"/>
            <a:chOff x="6736255" y="1058669"/>
            <a:chExt cx="4202349" cy="2391212"/>
          </a:xfrm>
        </p:grpSpPr>
        <p:pic>
          <p:nvPicPr>
            <p:cNvPr id="23" name="图片 22"/>
            <p:cNvPicPr>
              <a:picLocks noChangeAspect="1"/>
            </p:cNvPicPr>
            <p:nvPr/>
          </p:nvPicPr>
          <p:blipFill>
            <a:blip r:embed="rId3" cstate="print"/>
            <a:srcRect t="21334" r="4343" b="14964"/>
            <a:stretch>
              <a:fillRect/>
            </a:stretch>
          </p:blipFill>
          <p:spPr>
            <a:xfrm>
              <a:off x="6736255" y="1065477"/>
              <a:ext cx="4202349" cy="2384404"/>
            </a:xfrm>
            <a:custGeom>
              <a:avLst/>
              <a:gdLst>
                <a:gd name="connsiteX0" fmla="*/ 447363 w 4171951"/>
                <a:gd name="connsiteY0" fmla="*/ 0 h 2376486"/>
                <a:gd name="connsiteX1" fmla="*/ 3726490 w 4171951"/>
                <a:gd name="connsiteY1" fmla="*/ 0 h 2376486"/>
                <a:gd name="connsiteX2" fmla="*/ 3714122 w 4171951"/>
                <a:gd name="connsiteY2" fmla="*/ 12368 h 2376486"/>
                <a:gd name="connsiteX3" fmla="*/ 4106526 w 4171951"/>
                <a:gd name="connsiteY3" fmla="*/ 12368 h 2376486"/>
                <a:gd name="connsiteX4" fmla="*/ 4162546 w 4171951"/>
                <a:gd name="connsiteY4" fmla="*/ 68387 h 2376486"/>
                <a:gd name="connsiteX5" fmla="*/ 4162545 w 4171951"/>
                <a:gd name="connsiteY5" fmla="*/ 429749 h 2376486"/>
                <a:gd name="connsiteX6" fmla="*/ 4171951 w 4171951"/>
                <a:gd name="connsiteY6" fmla="*/ 439155 h 2376486"/>
                <a:gd name="connsiteX7" fmla="*/ 4171951 w 4171951"/>
                <a:gd name="connsiteY7" fmla="*/ 1938848 h 2376486"/>
                <a:gd name="connsiteX8" fmla="*/ 4162545 w 4171951"/>
                <a:gd name="connsiteY8" fmla="*/ 1948254 h 2376486"/>
                <a:gd name="connsiteX9" fmla="*/ 4162546 w 4171951"/>
                <a:gd name="connsiteY9" fmla="*/ 2309616 h 2376486"/>
                <a:gd name="connsiteX10" fmla="*/ 4106526 w 4171951"/>
                <a:gd name="connsiteY10" fmla="*/ 2365635 h 2376486"/>
                <a:gd name="connsiteX11" fmla="*/ 3714122 w 4171951"/>
                <a:gd name="connsiteY11" fmla="*/ 2365635 h 2376486"/>
                <a:gd name="connsiteX12" fmla="*/ 3724973 w 4171951"/>
                <a:gd name="connsiteY12" fmla="*/ 2376486 h 2376486"/>
                <a:gd name="connsiteX13" fmla="*/ 448880 w 4171951"/>
                <a:gd name="connsiteY13" fmla="*/ 2376486 h 2376486"/>
                <a:gd name="connsiteX14" fmla="*/ 459730 w 4171951"/>
                <a:gd name="connsiteY14" fmla="*/ 2365635 h 2376486"/>
                <a:gd name="connsiteX15" fmla="*/ 67326 w 4171951"/>
                <a:gd name="connsiteY15" fmla="*/ 2365635 h 2376486"/>
                <a:gd name="connsiteX16" fmla="*/ 11306 w 4171951"/>
                <a:gd name="connsiteY16" fmla="*/ 2309616 h 2376486"/>
                <a:gd name="connsiteX17" fmla="*/ 11307 w 4171951"/>
                <a:gd name="connsiteY17" fmla="*/ 1948254 h 2376486"/>
                <a:gd name="connsiteX18" fmla="*/ 0 w 4171951"/>
                <a:gd name="connsiteY18" fmla="*/ 1936947 h 2376486"/>
                <a:gd name="connsiteX19" fmla="*/ 0 w 4171951"/>
                <a:gd name="connsiteY19" fmla="*/ 441057 h 2376486"/>
                <a:gd name="connsiteX20" fmla="*/ 11307 w 4171951"/>
                <a:gd name="connsiteY20" fmla="*/ 429749 h 2376486"/>
                <a:gd name="connsiteX21" fmla="*/ 11306 w 4171951"/>
                <a:gd name="connsiteY21" fmla="*/ 68387 h 2376486"/>
                <a:gd name="connsiteX22" fmla="*/ 67326 w 4171951"/>
                <a:gd name="connsiteY22" fmla="*/ 12368 h 2376486"/>
                <a:gd name="connsiteX23" fmla="*/ 459730 w 4171951"/>
                <a:gd name="connsiteY23" fmla="*/ 12368 h 237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71951" h="2376486">
                  <a:moveTo>
                    <a:pt x="447363" y="0"/>
                  </a:moveTo>
                  <a:lnTo>
                    <a:pt x="3726490" y="0"/>
                  </a:lnTo>
                  <a:lnTo>
                    <a:pt x="3714122" y="12368"/>
                  </a:lnTo>
                  <a:lnTo>
                    <a:pt x="4106526" y="12368"/>
                  </a:lnTo>
                  <a:lnTo>
                    <a:pt x="4162546" y="68387"/>
                  </a:lnTo>
                  <a:lnTo>
                    <a:pt x="4162545" y="429749"/>
                  </a:lnTo>
                  <a:lnTo>
                    <a:pt x="4171951" y="439155"/>
                  </a:lnTo>
                  <a:lnTo>
                    <a:pt x="4171951" y="1938848"/>
                  </a:lnTo>
                  <a:lnTo>
                    <a:pt x="4162545" y="1948254"/>
                  </a:lnTo>
                  <a:lnTo>
                    <a:pt x="4162546" y="2309616"/>
                  </a:lnTo>
                  <a:lnTo>
                    <a:pt x="4106526" y="2365635"/>
                  </a:lnTo>
                  <a:lnTo>
                    <a:pt x="3714122" y="2365635"/>
                  </a:lnTo>
                  <a:lnTo>
                    <a:pt x="3724973" y="2376486"/>
                  </a:lnTo>
                  <a:lnTo>
                    <a:pt x="448880" y="2376486"/>
                  </a:lnTo>
                  <a:lnTo>
                    <a:pt x="459730" y="2365635"/>
                  </a:lnTo>
                  <a:lnTo>
                    <a:pt x="67326" y="2365635"/>
                  </a:lnTo>
                  <a:lnTo>
                    <a:pt x="11306" y="2309616"/>
                  </a:lnTo>
                  <a:lnTo>
                    <a:pt x="11307" y="1948254"/>
                  </a:lnTo>
                  <a:lnTo>
                    <a:pt x="0" y="1936947"/>
                  </a:lnTo>
                  <a:lnTo>
                    <a:pt x="0" y="441057"/>
                  </a:lnTo>
                  <a:lnTo>
                    <a:pt x="11307" y="429749"/>
                  </a:lnTo>
                  <a:lnTo>
                    <a:pt x="11306" y="68387"/>
                  </a:lnTo>
                  <a:lnTo>
                    <a:pt x="67326" y="12368"/>
                  </a:lnTo>
                  <a:lnTo>
                    <a:pt x="459730" y="12368"/>
                  </a:lnTo>
                  <a:close/>
                </a:path>
              </a:pathLst>
            </a:custGeom>
          </p:spPr>
        </p:pic>
        <p:sp>
          <p:nvSpPr>
            <p:cNvPr id="24" name="矩形 23"/>
            <p:cNvSpPr/>
            <p:nvPr/>
          </p:nvSpPr>
          <p:spPr>
            <a:xfrm>
              <a:off x="6760066" y="1058669"/>
              <a:ext cx="4171951" cy="237648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任意多边形 90"/>
          <p:cNvSpPr/>
          <p:nvPr/>
        </p:nvSpPr>
        <p:spPr>
          <a:xfrm>
            <a:off x="6716014" y="1283523"/>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91"/>
          <p:cNvSpPr/>
          <p:nvPr/>
        </p:nvSpPr>
        <p:spPr>
          <a:xfrm flipH="1">
            <a:off x="10471114" y="1283523"/>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任意多边形 92"/>
          <p:cNvSpPr/>
          <p:nvPr/>
        </p:nvSpPr>
        <p:spPr>
          <a:xfrm flipV="1">
            <a:off x="6716014" y="3249921"/>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93"/>
          <p:cNvSpPr/>
          <p:nvPr/>
        </p:nvSpPr>
        <p:spPr>
          <a:xfrm flipH="1" flipV="1">
            <a:off x="10471114" y="3249921"/>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39"/>
          <p:cNvGrpSpPr/>
          <p:nvPr/>
        </p:nvGrpSpPr>
        <p:grpSpPr>
          <a:xfrm>
            <a:off x="7056238" y="4208096"/>
            <a:ext cx="3575306" cy="2036616"/>
            <a:chOff x="1177432" y="3793750"/>
            <a:chExt cx="4171951" cy="2376486"/>
          </a:xfrm>
        </p:grpSpPr>
        <p:pic>
          <p:nvPicPr>
            <p:cNvPr id="41" name="图片 40"/>
            <p:cNvPicPr>
              <a:picLocks noChangeAspect="1"/>
            </p:cNvPicPr>
            <p:nvPr/>
          </p:nvPicPr>
          <p:blipFill>
            <a:blip r:embed="rId4" cstate="print"/>
            <a:srcRect t="8717" r="121" b="16159"/>
            <a:stretch>
              <a:fillRect/>
            </a:stretch>
          </p:blipFill>
          <p:spPr>
            <a:xfrm>
              <a:off x="1210912" y="3808833"/>
              <a:ext cx="4122944" cy="2325782"/>
            </a:xfrm>
            <a:custGeom>
              <a:avLst/>
              <a:gdLst>
                <a:gd name="connsiteX0" fmla="*/ 447363 w 4171951"/>
                <a:gd name="connsiteY0" fmla="*/ 0 h 2376486"/>
                <a:gd name="connsiteX1" fmla="*/ 3726490 w 4171951"/>
                <a:gd name="connsiteY1" fmla="*/ 0 h 2376486"/>
                <a:gd name="connsiteX2" fmla="*/ 3714122 w 4171951"/>
                <a:gd name="connsiteY2" fmla="*/ 12368 h 2376486"/>
                <a:gd name="connsiteX3" fmla="*/ 4106526 w 4171951"/>
                <a:gd name="connsiteY3" fmla="*/ 12368 h 2376486"/>
                <a:gd name="connsiteX4" fmla="*/ 4162546 w 4171951"/>
                <a:gd name="connsiteY4" fmla="*/ 68387 h 2376486"/>
                <a:gd name="connsiteX5" fmla="*/ 4162545 w 4171951"/>
                <a:gd name="connsiteY5" fmla="*/ 429749 h 2376486"/>
                <a:gd name="connsiteX6" fmla="*/ 4171951 w 4171951"/>
                <a:gd name="connsiteY6" fmla="*/ 439155 h 2376486"/>
                <a:gd name="connsiteX7" fmla="*/ 4171951 w 4171951"/>
                <a:gd name="connsiteY7" fmla="*/ 1938848 h 2376486"/>
                <a:gd name="connsiteX8" fmla="*/ 4162545 w 4171951"/>
                <a:gd name="connsiteY8" fmla="*/ 1948254 h 2376486"/>
                <a:gd name="connsiteX9" fmla="*/ 4162546 w 4171951"/>
                <a:gd name="connsiteY9" fmla="*/ 2309616 h 2376486"/>
                <a:gd name="connsiteX10" fmla="*/ 4106526 w 4171951"/>
                <a:gd name="connsiteY10" fmla="*/ 2365635 h 2376486"/>
                <a:gd name="connsiteX11" fmla="*/ 3714122 w 4171951"/>
                <a:gd name="connsiteY11" fmla="*/ 2365635 h 2376486"/>
                <a:gd name="connsiteX12" fmla="*/ 3724973 w 4171951"/>
                <a:gd name="connsiteY12" fmla="*/ 2376486 h 2376486"/>
                <a:gd name="connsiteX13" fmla="*/ 448880 w 4171951"/>
                <a:gd name="connsiteY13" fmla="*/ 2376486 h 2376486"/>
                <a:gd name="connsiteX14" fmla="*/ 459730 w 4171951"/>
                <a:gd name="connsiteY14" fmla="*/ 2365635 h 2376486"/>
                <a:gd name="connsiteX15" fmla="*/ 67326 w 4171951"/>
                <a:gd name="connsiteY15" fmla="*/ 2365635 h 2376486"/>
                <a:gd name="connsiteX16" fmla="*/ 11306 w 4171951"/>
                <a:gd name="connsiteY16" fmla="*/ 2309616 h 2376486"/>
                <a:gd name="connsiteX17" fmla="*/ 11307 w 4171951"/>
                <a:gd name="connsiteY17" fmla="*/ 1948254 h 2376486"/>
                <a:gd name="connsiteX18" fmla="*/ 0 w 4171951"/>
                <a:gd name="connsiteY18" fmla="*/ 1936947 h 2376486"/>
                <a:gd name="connsiteX19" fmla="*/ 0 w 4171951"/>
                <a:gd name="connsiteY19" fmla="*/ 441057 h 2376486"/>
                <a:gd name="connsiteX20" fmla="*/ 11307 w 4171951"/>
                <a:gd name="connsiteY20" fmla="*/ 429749 h 2376486"/>
                <a:gd name="connsiteX21" fmla="*/ 11306 w 4171951"/>
                <a:gd name="connsiteY21" fmla="*/ 68387 h 2376486"/>
                <a:gd name="connsiteX22" fmla="*/ 67326 w 4171951"/>
                <a:gd name="connsiteY22" fmla="*/ 12368 h 2376486"/>
                <a:gd name="connsiteX23" fmla="*/ 459730 w 4171951"/>
                <a:gd name="connsiteY23" fmla="*/ 12368 h 2376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171951" h="2376486">
                  <a:moveTo>
                    <a:pt x="447363" y="0"/>
                  </a:moveTo>
                  <a:lnTo>
                    <a:pt x="3726490" y="0"/>
                  </a:lnTo>
                  <a:lnTo>
                    <a:pt x="3714122" y="12368"/>
                  </a:lnTo>
                  <a:lnTo>
                    <a:pt x="4106526" y="12368"/>
                  </a:lnTo>
                  <a:lnTo>
                    <a:pt x="4162546" y="68387"/>
                  </a:lnTo>
                  <a:lnTo>
                    <a:pt x="4162545" y="429749"/>
                  </a:lnTo>
                  <a:lnTo>
                    <a:pt x="4171951" y="439155"/>
                  </a:lnTo>
                  <a:lnTo>
                    <a:pt x="4171951" y="1938848"/>
                  </a:lnTo>
                  <a:lnTo>
                    <a:pt x="4162545" y="1948254"/>
                  </a:lnTo>
                  <a:lnTo>
                    <a:pt x="4162546" y="2309616"/>
                  </a:lnTo>
                  <a:lnTo>
                    <a:pt x="4106526" y="2365635"/>
                  </a:lnTo>
                  <a:lnTo>
                    <a:pt x="3714122" y="2365635"/>
                  </a:lnTo>
                  <a:lnTo>
                    <a:pt x="3724973" y="2376486"/>
                  </a:lnTo>
                  <a:lnTo>
                    <a:pt x="448880" y="2376486"/>
                  </a:lnTo>
                  <a:lnTo>
                    <a:pt x="459730" y="2365635"/>
                  </a:lnTo>
                  <a:lnTo>
                    <a:pt x="67326" y="2365635"/>
                  </a:lnTo>
                  <a:lnTo>
                    <a:pt x="11306" y="2309616"/>
                  </a:lnTo>
                  <a:lnTo>
                    <a:pt x="11307" y="1948254"/>
                  </a:lnTo>
                  <a:lnTo>
                    <a:pt x="0" y="1936947"/>
                  </a:lnTo>
                  <a:lnTo>
                    <a:pt x="0" y="441057"/>
                  </a:lnTo>
                  <a:lnTo>
                    <a:pt x="11307" y="429749"/>
                  </a:lnTo>
                  <a:lnTo>
                    <a:pt x="11306" y="68387"/>
                  </a:lnTo>
                  <a:lnTo>
                    <a:pt x="67326" y="12368"/>
                  </a:lnTo>
                  <a:lnTo>
                    <a:pt x="459730" y="12368"/>
                  </a:lnTo>
                  <a:close/>
                </a:path>
              </a:pathLst>
            </a:custGeom>
          </p:spPr>
        </p:pic>
        <p:sp>
          <p:nvSpPr>
            <p:cNvPr id="42" name="矩形 41"/>
            <p:cNvSpPr/>
            <p:nvPr/>
          </p:nvSpPr>
          <p:spPr>
            <a:xfrm>
              <a:off x="1177432" y="3793750"/>
              <a:ext cx="4171951" cy="2376486"/>
            </a:xfrm>
            <a:prstGeom prst="rect">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3" name="任意多边形 101"/>
          <p:cNvSpPr/>
          <p:nvPr/>
        </p:nvSpPr>
        <p:spPr>
          <a:xfrm flipH="1">
            <a:off x="10506890" y="4031843"/>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102"/>
          <p:cNvSpPr/>
          <p:nvPr/>
        </p:nvSpPr>
        <p:spPr>
          <a:xfrm>
            <a:off x="6751790" y="4031843"/>
            <a:ext cx="429100" cy="422724"/>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任意多边形 103"/>
          <p:cNvSpPr/>
          <p:nvPr/>
        </p:nvSpPr>
        <p:spPr>
          <a:xfrm flipH="1" flipV="1">
            <a:off x="10506890" y="5998241"/>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任意多边形 104"/>
          <p:cNvSpPr/>
          <p:nvPr/>
        </p:nvSpPr>
        <p:spPr>
          <a:xfrm flipV="1">
            <a:off x="6751790" y="5998241"/>
            <a:ext cx="429100" cy="422726"/>
          </a:xfrm>
          <a:custGeom>
            <a:avLst/>
            <a:gdLst>
              <a:gd name="connsiteX0" fmla="*/ 76384 w 725149"/>
              <a:gd name="connsiteY0" fmla="*/ 0 h 714376"/>
              <a:gd name="connsiteX1" fmla="*/ 212910 w 725149"/>
              <a:gd name="connsiteY1" fmla="*/ 1519 h 714376"/>
              <a:gd name="connsiteX2" fmla="*/ 406449 w 725149"/>
              <a:gd name="connsiteY2" fmla="*/ 1519 h 714376"/>
              <a:gd name="connsiteX3" fmla="*/ 362726 w 725149"/>
              <a:gd name="connsiteY3" fmla="*/ 45243 h 714376"/>
              <a:gd name="connsiteX4" fmla="*/ 693346 w 725149"/>
              <a:gd name="connsiteY4" fmla="*/ 45244 h 714376"/>
              <a:gd name="connsiteX5" fmla="*/ 725149 w 725149"/>
              <a:gd name="connsiteY5" fmla="*/ 77048 h 714376"/>
              <a:gd name="connsiteX6" fmla="*/ 156851 w 725149"/>
              <a:gd name="connsiteY6" fmla="*/ 77048 h 714376"/>
              <a:gd name="connsiteX7" fmla="*/ 75720 w 725149"/>
              <a:gd name="connsiteY7" fmla="*/ 158178 h 714376"/>
              <a:gd name="connsiteX8" fmla="*/ 75722 w 725149"/>
              <a:gd name="connsiteY8" fmla="*/ 681520 h 714376"/>
              <a:gd name="connsiteX9" fmla="*/ 42866 w 725149"/>
              <a:gd name="connsiteY9" fmla="*/ 714376 h 714376"/>
              <a:gd name="connsiteX10" fmla="*/ 42865 w 725149"/>
              <a:gd name="connsiteY10" fmla="*/ 387498 h 714376"/>
              <a:gd name="connsiteX11" fmla="*/ 745 w 725149"/>
              <a:gd name="connsiteY11" fmla="*/ 429618 h 714376"/>
              <a:gd name="connsiteX12" fmla="*/ 0 w 725149"/>
              <a:gd name="connsiteY12" fmla="*/ 429619 h 714376"/>
              <a:gd name="connsiteX13" fmla="*/ 1 w 725149"/>
              <a:gd name="connsiteY13" fmla="*/ 134343 h 714376"/>
              <a:gd name="connsiteX14" fmla="*/ 646 w 725149"/>
              <a:gd name="connsiteY14" fmla="*/ 134343 h 714376"/>
              <a:gd name="connsiteX15" fmla="*/ 1 w 725149"/>
              <a:gd name="connsiteY15" fmla="*/ 76381 h 714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25149" h="714376">
                <a:moveTo>
                  <a:pt x="76384" y="0"/>
                </a:moveTo>
                <a:lnTo>
                  <a:pt x="212910" y="1519"/>
                </a:lnTo>
                <a:lnTo>
                  <a:pt x="406449" y="1519"/>
                </a:lnTo>
                <a:lnTo>
                  <a:pt x="362726" y="45243"/>
                </a:lnTo>
                <a:lnTo>
                  <a:pt x="693346" y="45244"/>
                </a:lnTo>
                <a:lnTo>
                  <a:pt x="725149" y="77048"/>
                </a:lnTo>
                <a:lnTo>
                  <a:pt x="156851" y="77048"/>
                </a:lnTo>
                <a:lnTo>
                  <a:pt x="75720" y="158178"/>
                </a:lnTo>
                <a:lnTo>
                  <a:pt x="75722" y="681520"/>
                </a:lnTo>
                <a:lnTo>
                  <a:pt x="42866" y="714376"/>
                </a:lnTo>
                <a:lnTo>
                  <a:pt x="42865" y="387498"/>
                </a:lnTo>
                <a:lnTo>
                  <a:pt x="745" y="429618"/>
                </a:lnTo>
                <a:lnTo>
                  <a:pt x="0" y="429619"/>
                </a:lnTo>
                <a:lnTo>
                  <a:pt x="1" y="134343"/>
                </a:lnTo>
                <a:lnTo>
                  <a:pt x="646" y="134343"/>
                </a:lnTo>
                <a:lnTo>
                  <a:pt x="1" y="76381"/>
                </a:lnTo>
                <a:close/>
              </a:path>
            </a:pathLst>
          </a:custGeom>
          <a:solidFill>
            <a:srgbClr val="62FFFF"/>
          </a:solidFill>
          <a:ln>
            <a:noFill/>
          </a:ln>
          <a:effectLst>
            <a:outerShdw blurRad="63500" algn="ctr" rotWithShape="0">
              <a:srgbClr val="01E2BC"/>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47"/>
          <p:cNvGrpSpPr/>
          <p:nvPr/>
        </p:nvGrpSpPr>
        <p:grpSpPr>
          <a:xfrm>
            <a:off x="520218" y="418450"/>
            <a:ext cx="5658081" cy="760635"/>
            <a:chOff x="520218" y="418450"/>
            <a:chExt cx="5658081" cy="760635"/>
          </a:xfrm>
        </p:grpSpPr>
        <p:sp>
          <p:nvSpPr>
            <p:cNvPr id="49" name="矩形: 圆角 48"/>
            <p:cNvSpPr/>
            <p:nvPr/>
          </p:nvSpPr>
          <p:spPr>
            <a:xfrm>
              <a:off x="520218" y="437796"/>
              <a:ext cx="684468" cy="691752"/>
            </a:xfrm>
            <a:prstGeom prst="roundRect">
              <a:avLst/>
            </a:prstGeom>
            <a:noFill/>
            <a:ln w="34925">
              <a:gradFill>
                <a:gsLst>
                  <a:gs pos="0">
                    <a:srgbClr val="62FFFF"/>
                  </a:gs>
                  <a:gs pos="68000">
                    <a:srgbClr val="0D69FF"/>
                  </a:gs>
                  <a:gs pos="43000">
                    <a:srgbClr val="0D69FF"/>
                  </a:gs>
                  <a:gs pos="100000">
                    <a:srgbClr val="62FFFF"/>
                  </a:gs>
                </a:gsLst>
                <a:lin ang="5400000" scaled="1"/>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49"/>
            <p:cNvGrpSpPr/>
            <p:nvPr/>
          </p:nvGrpSpPr>
          <p:grpSpPr>
            <a:xfrm>
              <a:off x="1301959" y="418450"/>
              <a:ext cx="4876340" cy="760635"/>
              <a:chOff x="1292231" y="418450"/>
              <a:chExt cx="4876340" cy="760635"/>
            </a:xfrm>
          </p:grpSpPr>
          <p:sp>
            <p:nvSpPr>
              <p:cNvPr id="52" name="文本框 51"/>
              <p:cNvSpPr txBox="1"/>
              <p:nvPr/>
            </p:nvSpPr>
            <p:spPr>
              <a:xfrm>
                <a:off x="1292231" y="418450"/>
                <a:ext cx="3295074" cy="523220"/>
              </a:xfrm>
              <a:prstGeom prst="rect">
                <a:avLst/>
              </a:prstGeom>
              <a:noFill/>
            </p:spPr>
            <p:txBody>
              <a:bodyPr wrap="square" rtlCol="0">
                <a:spAutoFit/>
              </a:bodyPr>
              <a:lstStyle/>
              <a:p>
                <a:pPr marR="0" lvl="0" algn="l" defTabSz="914400" rtl="0" eaLnBrk="1" fontAlgn="auto" latinLnBrk="0" hangingPunct="1">
                  <a:lnSpc>
                    <a:spcPct val="100000"/>
                  </a:lnSpc>
                  <a:spcBef>
                    <a:spcPts val="0"/>
                  </a:spcBef>
                  <a:spcAft>
                    <a:spcPts val="0"/>
                  </a:spcAft>
                  <a:buClrTx/>
                  <a:buSzTx/>
                  <a:tabLst/>
                  <a:defRPr/>
                </a:pPr>
                <a:r>
                  <a:rPr kumimoji="0" lang="zh-CN" altLang="en-US" sz="2800" b="1" i="0" u="none" strike="noStrike" kern="1200" normalizeH="0" baseline="0" noProof="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微软雅黑"/>
                    <a:ea typeface="微软雅黑"/>
                    <a:cs typeface="+mn-cs"/>
                  </a:rPr>
                  <a:t>飞潜器设计历程</a:t>
                </a:r>
                <a:endParaRPr kumimoji="0" lang="zh-CN" altLang="en-US" sz="2800" b="1" i="0" u="none" strike="noStrike" kern="1200" normalizeH="0" baseline="0" noProof="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uLnTx/>
                  <a:uFillTx/>
                  <a:latin typeface="微软雅黑"/>
                  <a:ea typeface="微软雅黑"/>
                  <a:cs typeface="+mn-cs"/>
                </a:endParaRPr>
              </a:p>
            </p:txBody>
          </p:sp>
          <p:sp>
            <p:nvSpPr>
              <p:cNvPr id="53" name="文本框 52"/>
              <p:cNvSpPr txBox="1"/>
              <p:nvPr/>
            </p:nvSpPr>
            <p:spPr>
              <a:xfrm>
                <a:off x="1292231" y="902086"/>
                <a:ext cx="4876340" cy="276999"/>
              </a:xfrm>
              <a:prstGeom prst="rect">
                <a:avLst/>
              </a:prstGeom>
              <a:noFill/>
            </p:spPr>
            <p:txBody>
              <a:bodyPr wrap="square" rtlCol="0">
                <a:spAutoFit/>
              </a:bodyPr>
              <a:lstStyle/>
              <a:p>
                <a:r>
                  <a:rPr lang="en-US" altLang="zh-CN" sz="1200" b="1" dirty="0">
                    <a:ln w="10541" cmpd="sng">
                      <a:solidFill>
                        <a:srgbClr val="7D7D7D">
                          <a:tint val="100000"/>
                          <a:shade val="100000"/>
                          <a:satMod val="110000"/>
                        </a:srgbClr>
                      </a:solidFill>
                      <a:prstDash val="solid"/>
                    </a:ln>
                    <a:gradFill>
                      <a:gsLst>
                        <a:gs pos="0">
                          <a:srgbClr val="FFFFFF">
                            <a:tint val="40000"/>
                            <a:satMod val="250000"/>
                          </a:srgbClr>
                        </a:gs>
                        <a:gs pos="9000">
                          <a:srgbClr val="FFFFFF">
                            <a:tint val="52000"/>
                            <a:satMod val="300000"/>
                          </a:srgbClr>
                        </a:gs>
                        <a:gs pos="50000">
                          <a:srgbClr val="FFFFFF">
                            <a:shade val="20000"/>
                            <a:satMod val="300000"/>
                          </a:srgbClr>
                        </a:gs>
                        <a:gs pos="79000">
                          <a:srgbClr val="FFFFFF">
                            <a:tint val="52000"/>
                            <a:satMod val="300000"/>
                          </a:srgbClr>
                        </a:gs>
                        <a:gs pos="100000">
                          <a:srgbClr val="FFFFFF">
                            <a:tint val="40000"/>
                            <a:satMod val="250000"/>
                          </a:srgbClr>
                        </a:gs>
                      </a:gsLst>
                      <a:lin ang="5400000"/>
                    </a:gradFill>
                    <a:latin typeface="Agency FB" panose="020B0503020202020204" pitchFamily="34" charset="0"/>
                    <a:ea typeface="+mj-ea"/>
                  </a:rPr>
                  <a:t>THIS TEMPLATE DESIGNEDTHIS TEMPLATE DESIGNED FOR FEI ER SHE JI FOR FEI ER SHE JI</a:t>
                </a:r>
              </a:p>
            </p:txBody>
          </p:sp>
        </p:grpSp>
        <p:sp>
          <p:nvSpPr>
            <p:cNvPr id="51" name="椭圆 106"/>
            <p:cNvSpPr/>
            <p:nvPr/>
          </p:nvSpPr>
          <p:spPr>
            <a:xfrm>
              <a:off x="658980" y="573932"/>
              <a:ext cx="406944" cy="419480"/>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rgbClr val="62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9" name="组合 46"/>
          <p:cNvGrpSpPr/>
          <p:nvPr/>
        </p:nvGrpSpPr>
        <p:grpSpPr>
          <a:xfrm>
            <a:off x="1589220" y="2136992"/>
            <a:ext cx="4354379" cy="2932199"/>
            <a:chOff x="-2286766" y="1787957"/>
            <a:chExt cx="3214284" cy="2015229"/>
          </a:xfrm>
        </p:grpSpPr>
        <p:sp>
          <p:nvSpPr>
            <p:cNvPr id="57" name="矩形 56"/>
            <p:cNvSpPr/>
            <p:nvPr/>
          </p:nvSpPr>
          <p:spPr>
            <a:xfrm>
              <a:off x="-2286766" y="2140581"/>
              <a:ext cx="3214284" cy="1662605"/>
            </a:xfrm>
            <a:prstGeom prst="rect">
              <a:avLst/>
            </a:prstGeom>
          </p:spPr>
          <p:txBody>
            <a:bodyPr wrap="square">
              <a:spAutoFit/>
              <a:scene3d>
                <a:camera prst="orthographicFront"/>
                <a:lightRig rig="balanced" dir="t">
                  <a:rot lat="0" lon="0" rev="2100000"/>
                </a:lightRig>
              </a:scene3d>
              <a:sp3d extrusionH="57150" prstMaterial="metal">
                <a:bevelT w="38100" h="25400"/>
                <a:contourClr>
                  <a:schemeClr val="bg2"/>
                </a:contourClr>
              </a:sp3d>
            </a:bodyPr>
            <a:lstStyle/>
            <a:p>
              <a:pPr>
                <a:lnSpc>
                  <a:spcPct val="120000"/>
                </a:lnSpc>
              </a:pPr>
              <a:r>
                <a:rPr lang="zh-CN" altLang="en-US" sz="1400" b="1" dirty="0" smtClean="0">
                  <a:ln w="50800"/>
                  <a:solidFill>
                    <a:schemeClr val="bg1">
                      <a:shade val="50000"/>
                    </a:schemeClr>
                  </a:solidFill>
                  <a:latin typeface="华文楷体" pitchFamily="2" charset="-122"/>
                  <a:ea typeface="华文楷体" pitchFamily="2" charset="-122"/>
                </a:rPr>
                <a:t>经过对第二代飞潜器的改进，通过</a:t>
              </a:r>
              <a:r>
                <a:rPr lang="en-US" altLang="zh-CN" sz="1400" b="1" dirty="0" smtClean="0">
                  <a:ln w="50800"/>
                  <a:solidFill>
                    <a:schemeClr val="bg1">
                      <a:shade val="50000"/>
                    </a:schemeClr>
                  </a:solidFill>
                  <a:latin typeface="华文楷体" pitchFamily="2" charset="-122"/>
                  <a:ea typeface="华文楷体" pitchFamily="2" charset="-122"/>
                </a:rPr>
                <a:t>SW</a:t>
              </a:r>
              <a:r>
                <a:rPr lang="zh-CN" altLang="en-US" sz="1400" b="1" dirty="0" smtClean="0">
                  <a:ln w="50800"/>
                  <a:solidFill>
                    <a:schemeClr val="bg1">
                      <a:shade val="50000"/>
                    </a:schemeClr>
                  </a:solidFill>
                  <a:latin typeface="华文楷体" pitchFamily="2" charset="-122"/>
                  <a:ea typeface="华文楷体" pitchFamily="2" charset="-122"/>
                </a:rPr>
                <a:t>软件重新建模，确定右图所示形状。模型同样采用水下滑翔机原理和四旋翼飞行相结合的方法。设计优势：</a:t>
              </a:r>
              <a:endParaRPr lang="en-US" altLang="zh-CN" sz="1400" b="1" dirty="0" smtClean="0">
                <a:ln w="50800"/>
                <a:solidFill>
                  <a:schemeClr val="bg1">
                    <a:shade val="50000"/>
                  </a:schemeClr>
                </a:solidFill>
                <a:latin typeface="华文楷体" pitchFamily="2" charset="-122"/>
                <a:ea typeface="华文楷体" pitchFamily="2" charset="-122"/>
              </a:endParaRPr>
            </a:p>
            <a:p>
              <a:pPr>
                <a:lnSpc>
                  <a:spcPct val="120000"/>
                </a:lnSpc>
              </a:pPr>
              <a:r>
                <a:rPr lang="en-US" altLang="zh-CN" sz="1400" b="1" dirty="0" smtClean="0">
                  <a:ln w="50800"/>
                  <a:solidFill>
                    <a:schemeClr val="bg1">
                      <a:shade val="50000"/>
                    </a:schemeClr>
                  </a:solidFill>
                  <a:latin typeface="华文楷体" pitchFamily="2" charset="-122"/>
                  <a:ea typeface="华文楷体" pitchFamily="2" charset="-122"/>
                </a:rPr>
                <a:t>1</a:t>
              </a:r>
              <a:r>
                <a:rPr lang="zh-CN" altLang="en-US" sz="1400" b="1" dirty="0" smtClean="0">
                  <a:ln w="50800"/>
                  <a:solidFill>
                    <a:schemeClr val="bg1">
                      <a:shade val="50000"/>
                    </a:schemeClr>
                  </a:solidFill>
                  <a:latin typeface="华文楷体" pitchFamily="2" charset="-122"/>
                  <a:ea typeface="华文楷体" pitchFamily="2" charset="-122"/>
                </a:rPr>
                <a:t>、梭形主体设计有效降低重心且减小水面起飞时水面张力；</a:t>
              </a:r>
              <a:endParaRPr lang="en-US" altLang="zh-CN" sz="1400" b="1" dirty="0" smtClean="0">
                <a:ln w="50800"/>
                <a:solidFill>
                  <a:schemeClr val="bg1">
                    <a:shade val="50000"/>
                  </a:schemeClr>
                </a:solidFill>
                <a:latin typeface="华文楷体" pitchFamily="2" charset="-122"/>
                <a:ea typeface="华文楷体" pitchFamily="2" charset="-122"/>
              </a:endParaRPr>
            </a:p>
            <a:p>
              <a:pPr>
                <a:lnSpc>
                  <a:spcPct val="120000"/>
                </a:lnSpc>
              </a:pPr>
              <a:r>
                <a:rPr lang="en-US" altLang="zh-CN" sz="1400" b="1" dirty="0" smtClean="0">
                  <a:ln w="50800"/>
                  <a:solidFill>
                    <a:schemeClr val="bg1">
                      <a:shade val="50000"/>
                    </a:schemeClr>
                  </a:solidFill>
                  <a:latin typeface="华文楷体" pitchFamily="2" charset="-122"/>
                  <a:ea typeface="华文楷体" pitchFamily="2" charset="-122"/>
                </a:rPr>
                <a:t>2</a:t>
              </a:r>
              <a:r>
                <a:rPr lang="zh-CN" altLang="en-US" sz="1400" b="1" dirty="0" smtClean="0">
                  <a:ln w="50800"/>
                  <a:solidFill>
                    <a:schemeClr val="bg1">
                      <a:shade val="50000"/>
                    </a:schemeClr>
                  </a:solidFill>
                  <a:latin typeface="华文楷体" pitchFamily="2" charset="-122"/>
                  <a:ea typeface="华文楷体" pitchFamily="2" charset="-122"/>
                </a:rPr>
                <a:t>、大直径中空四旋翼支架为飞潜器提供四个浮体，使浮心上移，提高水面起飞的稳定性；</a:t>
              </a:r>
              <a:endParaRPr lang="en-US" altLang="zh-CN" sz="1400" b="1" dirty="0" smtClean="0">
                <a:ln w="50800"/>
                <a:solidFill>
                  <a:schemeClr val="bg1">
                    <a:shade val="50000"/>
                  </a:schemeClr>
                </a:solidFill>
                <a:latin typeface="华文楷体" pitchFamily="2" charset="-122"/>
                <a:ea typeface="华文楷体" pitchFamily="2" charset="-122"/>
              </a:endParaRPr>
            </a:p>
            <a:p>
              <a:pPr>
                <a:lnSpc>
                  <a:spcPct val="120000"/>
                </a:lnSpc>
              </a:pPr>
              <a:r>
                <a:rPr lang="en-US" altLang="zh-CN" sz="1400" b="1" dirty="0" smtClean="0">
                  <a:ln w="50800"/>
                  <a:solidFill>
                    <a:schemeClr val="bg1">
                      <a:shade val="50000"/>
                    </a:schemeClr>
                  </a:solidFill>
                  <a:latin typeface="华文楷体" pitchFamily="2" charset="-122"/>
                  <a:ea typeface="华文楷体" pitchFamily="2" charset="-122"/>
                </a:rPr>
                <a:t>3</a:t>
              </a:r>
              <a:r>
                <a:rPr lang="zh-CN" altLang="en-US" sz="1400" b="1" dirty="0" smtClean="0">
                  <a:ln w="50800"/>
                  <a:solidFill>
                    <a:schemeClr val="bg1">
                      <a:shade val="50000"/>
                    </a:schemeClr>
                  </a:solidFill>
                  <a:latin typeface="华文楷体" pitchFamily="2" charset="-122"/>
                  <a:ea typeface="华文楷体" pitchFamily="2" charset="-122"/>
                </a:rPr>
                <a:t>、内部采用气体控制沉浮的方式，将静浮沉装置与重心调节装置结合，减轻总体质量</a:t>
              </a:r>
              <a:endParaRPr lang="zh-CN" altLang="en-US" sz="1400" b="1" dirty="0">
                <a:ln w="50800"/>
                <a:solidFill>
                  <a:schemeClr val="bg1">
                    <a:shade val="50000"/>
                  </a:schemeClr>
                </a:solidFill>
                <a:latin typeface="华文楷体" pitchFamily="2" charset="-122"/>
                <a:ea typeface="华文楷体" pitchFamily="2" charset="-122"/>
              </a:endParaRPr>
            </a:p>
          </p:txBody>
        </p:sp>
        <p:sp>
          <p:nvSpPr>
            <p:cNvPr id="58" name="矩形 57"/>
            <p:cNvSpPr/>
            <p:nvPr/>
          </p:nvSpPr>
          <p:spPr>
            <a:xfrm>
              <a:off x="-2286766" y="1787957"/>
              <a:ext cx="1158680" cy="291908"/>
            </a:xfrm>
            <a:prstGeom prst="rect">
              <a:avLst/>
            </a:prstGeom>
            <a:noFill/>
          </p:spPr>
          <p:txBody>
            <a:bodyPr wrap="none" rtlCol="0">
              <a:spAutoFit/>
              <a:scene3d>
                <a:camera prst="orthographicFront"/>
                <a:lightRig rig="flat" dir="t">
                  <a:rot lat="0" lon="0" rev="18900000"/>
                </a:lightRig>
              </a:scene3d>
              <a:sp3d extrusionH="31750" contourW="6350" prstMaterial="powder">
                <a:bevelT w="19050" h="19050" prst="angle"/>
                <a:contourClr>
                  <a:schemeClr val="accent3">
                    <a:tint val="100000"/>
                    <a:shade val="100000"/>
                    <a:satMod val="100000"/>
                    <a:hueMod val="100000"/>
                  </a:schemeClr>
                </a:contourClr>
              </a:sp3d>
            </a:bodyPr>
            <a:lstStyle/>
            <a:p>
              <a:pPr>
                <a:lnSpc>
                  <a:spcPct val="120000"/>
                </a:lnSpc>
              </a:pPr>
              <a:r>
                <a:rPr lang="zh-CN" altLang="en-US" b="1" dirty="0" smtClean="0">
                  <a:ln/>
                  <a:solidFill>
                    <a:schemeClr val="accent3"/>
                  </a:solidFill>
                  <a:latin typeface="Arial"/>
                  <a:ea typeface="微软雅黑"/>
                </a:rPr>
                <a:t>第二代飞</a:t>
              </a:r>
              <a:r>
                <a:rPr lang="zh-CN" altLang="en-US" b="1" dirty="0" smtClean="0">
                  <a:ln/>
                  <a:solidFill>
                    <a:schemeClr val="accent3"/>
                  </a:solidFill>
                  <a:latin typeface="Arial"/>
                  <a:ea typeface="微软雅黑"/>
                </a:rPr>
                <a:t>潜器</a:t>
              </a:r>
              <a:endParaRPr lang="zh-CN" altLang="en-US" b="1" dirty="0">
                <a:ln/>
                <a:solidFill>
                  <a:schemeClr val="accent3"/>
                </a:solidFill>
                <a:latin typeface="Arial"/>
                <a:ea typeface="微软雅黑"/>
              </a:endParaRPr>
            </a:p>
          </p:txBody>
        </p:sp>
      </p:grpSp>
    </p:spTree>
    <p:extLst>
      <p:ext uri="{BB962C8B-B14F-4D97-AF65-F5344CB8AC3E}">
        <p14:creationId xmlns="" xmlns:p14="http://schemas.microsoft.com/office/powerpoint/2010/main" val="284306193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nodeType="withEffect">
                                  <p:stCondLst>
                                    <p:cond delay="20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par>
                          <p:cTn id="20" fill="hold">
                            <p:stCondLst>
                              <p:cond delay="700"/>
                            </p:stCondLst>
                            <p:childTnLst>
                              <p:par>
                                <p:cTn id="21" presetID="45" presetClass="entr" presetSubtype="0" fill="hold" grpId="0" nodeType="afterEffect">
                                  <p:stCondLst>
                                    <p:cond delay="0"/>
                                  </p:stCondLst>
                                  <p:iterate type="lt">
                                    <p:tmPct val="10000"/>
                                  </p:iterate>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anim calcmode="lin" valueType="num">
                                      <p:cBhvr>
                                        <p:cTn id="24" dur="500" fill="hold"/>
                                        <p:tgtEl>
                                          <p:spTgt spid="21"/>
                                        </p:tgtEl>
                                        <p:attrNameLst>
                                          <p:attrName>ppt_w</p:attrName>
                                        </p:attrNameLst>
                                      </p:cBhvr>
                                      <p:tavLst>
                                        <p:tav tm="0" fmla="#ppt_w*sin(2.5*pi*$)">
                                          <p:val>
                                            <p:fltVal val="0"/>
                                          </p:val>
                                        </p:tav>
                                        <p:tav tm="100000">
                                          <p:val>
                                            <p:fltVal val="1"/>
                                          </p:val>
                                        </p:tav>
                                      </p:tavLst>
                                    </p:anim>
                                    <p:anim calcmode="lin" valueType="num">
                                      <p:cBhvr>
                                        <p:cTn id="25" dur="500" fill="hold"/>
                                        <p:tgtEl>
                                          <p:spTgt spid="21"/>
                                        </p:tgtEl>
                                        <p:attrNameLst>
                                          <p:attrName>ppt_h</p:attrName>
                                        </p:attrNameLst>
                                      </p:cBhvr>
                                      <p:tavLst>
                                        <p:tav tm="0">
                                          <p:val>
                                            <p:strVal val="#ppt_h"/>
                                          </p:val>
                                        </p:tav>
                                        <p:tav tm="100000">
                                          <p:val>
                                            <p:strVal val="#ppt_h"/>
                                          </p:val>
                                        </p:tav>
                                      </p:tavLst>
                                    </p:anim>
                                  </p:childTnLst>
                                </p:cTn>
                              </p:par>
                            </p:childTnLst>
                          </p:cTn>
                        </p:par>
                        <p:par>
                          <p:cTn id="26" fill="hold">
                            <p:stCondLst>
                              <p:cond delay="1250"/>
                            </p:stCondLst>
                            <p:childTnLst>
                              <p:par>
                                <p:cTn id="27" presetID="22" presetClass="entr" presetSubtype="8"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par>
                          <p:cTn id="30" fill="hold">
                            <p:stCondLst>
                              <p:cond delay="1750"/>
                            </p:stCondLst>
                            <p:childTnLst>
                              <p:par>
                                <p:cTn id="31" presetID="23" presetClass="entr" presetSubtype="36"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p:cTn id="33" dur="500" fill="hold"/>
                                        <p:tgtEl>
                                          <p:spTgt spid="25"/>
                                        </p:tgtEl>
                                        <p:attrNameLst>
                                          <p:attrName>ppt_w</p:attrName>
                                        </p:attrNameLst>
                                      </p:cBhvr>
                                      <p:tavLst>
                                        <p:tav tm="0">
                                          <p:val>
                                            <p:strVal val="(6*min(max(#ppt_w*#ppt_h,.3),1)-7.4)/-.7*#ppt_w"/>
                                          </p:val>
                                        </p:tav>
                                        <p:tav tm="100000">
                                          <p:val>
                                            <p:strVal val="#ppt_w"/>
                                          </p:val>
                                        </p:tav>
                                      </p:tavLst>
                                    </p:anim>
                                    <p:anim calcmode="lin" valueType="num">
                                      <p:cBhvr>
                                        <p:cTn id="34" dur="500" fill="hold"/>
                                        <p:tgtEl>
                                          <p:spTgt spid="25"/>
                                        </p:tgtEl>
                                        <p:attrNameLst>
                                          <p:attrName>ppt_h</p:attrName>
                                        </p:attrNameLst>
                                      </p:cBhvr>
                                      <p:tavLst>
                                        <p:tav tm="0">
                                          <p:val>
                                            <p:strVal val="(6*min(max(#ppt_w*#ppt_h,.3),1)-7.4)/-.7*#ppt_h"/>
                                          </p:val>
                                        </p:tav>
                                        <p:tav tm="100000">
                                          <p:val>
                                            <p:strVal val="#ppt_h"/>
                                          </p:val>
                                        </p:tav>
                                      </p:tavLst>
                                    </p:anim>
                                    <p:anim calcmode="lin" valueType="num">
                                      <p:cBhvr>
                                        <p:cTn id="35" dur="500" fill="hold"/>
                                        <p:tgtEl>
                                          <p:spTgt spid="25"/>
                                        </p:tgtEl>
                                        <p:attrNameLst>
                                          <p:attrName>ppt_x</p:attrName>
                                        </p:attrNameLst>
                                      </p:cBhvr>
                                      <p:tavLst>
                                        <p:tav tm="0">
                                          <p:val>
                                            <p:fltVal val="0.5"/>
                                          </p:val>
                                        </p:tav>
                                        <p:tav tm="100000">
                                          <p:val>
                                            <p:strVal val="#ppt_x"/>
                                          </p:val>
                                        </p:tav>
                                      </p:tavLst>
                                    </p:anim>
                                    <p:anim calcmode="lin" valueType="num">
                                      <p:cBhvr>
                                        <p:cTn id="36" dur="500" fill="hold"/>
                                        <p:tgtEl>
                                          <p:spTgt spid="25"/>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p:cTn id="39" dur="500" fill="hold"/>
                                        <p:tgtEl>
                                          <p:spTgt spid="27"/>
                                        </p:tgtEl>
                                        <p:attrNameLst>
                                          <p:attrName>ppt_w</p:attrName>
                                        </p:attrNameLst>
                                      </p:cBhvr>
                                      <p:tavLst>
                                        <p:tav tm="0">
                                          <p:val>
                                            <p:strVal val="(6*min(max(#ppt_w*#ppt_h,.3),1)-7.4)/-.7*#ppt_w"/>
                                          </p:val>
                                        </p:tav>
                                        <p:tav tm="100000">
                                          <p:val>
                                            <p:strVal val="#ppt_w"/>
                                          </p:val>
                                        </p:tav>
                                      </p:tavLst>
                                    </p:anim>
                                    <p:anim calcmode="lin" valueType="num">
                                      <p:cBhvr>
                                        <p:cTn id="40" dur="500" fill="hold"/>
                                        <p:tgtEl>
                                          <p:spTgt spid="27"/>
                                        </p:tgtEl>
                                        <p:attrNameLst>
                                          <p:attrName>ppt_h</p:attrName>
                                        </p:attrNameLst>
                                      </p:cBhvr>
                                      <p:tavLst>
                                        <p:tav tm="0">
                                          <p:val>
                                            <p:strVal val="(6*min(max(#ppt_w*#ppt_h,.3),1)-7.4)/-.7*#ppt_h"/>
                                          </p:val>
                                        </p:tav>
                                        <p:tav tm="100000">
                                          <p:val>
                                            <p:strVal val="#ppt_h"/>
                                          </p:val>
                                        </p:tav>
                                      </p:tavLst>
                                    </p:anim>
                                    <p:anim calcmode="lin" valueType="num">
                                      <p:cBhvr>
                                        <p:cTn id="41" dur="500" fill="hold"/>
                                        <p:tgtEl>
                                          <p:spTgt spid="27"/>
                                        </p:tgtEl>
                                        <p:attrNameLst>
                                          <p:attrName>ppt_x</p:attrName>
                                        </p:attrNameLst>
                                      </p:cBhvr>
                                      <p:tavLst>
                                        <p:tav tm="0">
                                          <p:val>
                                            <p:fltVal val="0.5"/>
                                          </p:val>
                                        </p:tav>
                                        <p:tav tm="100000">
                                          <p:val>
                                            <p:strVal val="#ppt_x"/>
                                          </p:val>
                                        </p:tav>
                                      </p:tavLst>
                                    </p:anim>
                                    <p:anim calcmode="lin" valueType="num">
                                      <p:cBhvr>
                                        <p:cTn id="42" dur="500" fill="hold"/>
                                        <p:tgtEl>
                                          <p:spTgt spid="27"/>
                                        </p:tgtEl>
                                        <p:attrNameLst>
                                          <p:attrName>ppt_y</p:attrName>
                                        </p:attrNameLst>
                                      </p:cBhvr>
                                      <p:tavLst>
                                        <p:tav tm="0">
                                          <p:val>
                                            <p:strVal val="1+(6*min(max(#ppt_w*#ppt_h,.3),1)-7.4)/-.7*#ppt_h/2"/>
                                          </p:val>
                                        </p:tav>
                                        <p:tav tm="100000">
                                          <p:val>
                                            <p:strVal val="#ppt_y"/>
                                          </p:val>
                                        </p:tav>
                                      </p:tavLst>
                                    </p:anim>
                                  </p:childTnLst>
                                </p:cTn>
                              </p:par>
                              <p:par>
                                <p:cTn id="43" presetID="23" presetClass="entr" presetSubtype="36"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 calcmode="lin" valueType="num">
                                      <p:cBhvr>
                                        <p:cTn id="45" dur="500" fill="hold"/>
                                        <p:tgtEl>
                                          <p:spTgt spid="26"/>
                                        </p:tgtEl>
                                        <p:attrNameLst>
                                          <p:attrName>ppt_w</p:attrName>
                                        </p:attrNameLst>
                                      </p:cBhvr>
                                      <p:tavLst>
                                        <p:tav tm="0">
                                          <p:val>
                                            <p:strVal val="(6*min(max(#ppt_w*#ppt_h,.3),1)-7.4)/-.7*#ppt_w"/>
                                          </p:val>
                                        </p:tav>
                                        <p:tav tm="100000">
                                          <p:val>
                                            <p:strVal val="#ppt_w"/>
                                          </p:val>
                                        </p:tav>
                                      </p:tavLst>
                                    </p:anim>
                                    <p:anim calcmode="lin" valueType="num">
                                      <p:cBhvr>
                                        <p:cTn id="46" dur="500" fill="hold"/>
                                        <p:tgtEl>
                                          <p:spTgt spid="26"/>
                                        </p:tgtEl>
                                        <p:attrNameLst>
                                          <p:attrName>ppt_h</p:attrName>
                                        </p:attrNameLst>
                                      </p:cBhvr>
                                      <p:tavLst>
                                        <p:tav tm="0">
                                          <p:val>
                                            <p:strVal val="(6*min(max(#ppt_w*#ppt_h,.3),1)-7.4)/-.7*#ppt_h"/>
                                          </p:val>
                                        </p:tav>
                                        <p:tav tm="100000">
                                          <p:val>
                                            <p:strVal val="#ppt_h"/>
                                          </p:val>
                                        </p:tav>
                                      </p:tavLst>
                                    </p:anim>
                                    <p:anim calcmode="lin" valueType="num">
                                      <p:cBhvr>
                                        <p:cTn id="47" dur="500" fill="hold"/>
                                        <p:tgtEl>
                                          <p:spTgt spid="26"/>
                                        </p:tgtEl>
                                        <p:attrNameLst>
                                          <p:attrName>ppt_x</p:attrName>
                                        </p:attrNameLst>
                                      </p:cBhvr>
                                      <p:tavLst>
                                        <p:tav tm="0">
                                          <p:val>
                                            <p:fltVal val="0.5"/>
                                          </p:val>
                                        </p:tav>
                                        <p:tav tm="100000">
                                          <p:val>
                                            <p:strVal val="#ppt_x"/>
                                          </p:val>
                                        </p:tav>
                                      </p:tavLst>
                                    </p:anim>
                                    <p:anim calcmode="lin" valueType="num">
                                      <p:cBhvr>
                                        <p:cTn id="48" dur="500" fill="hold"/>
                                        <p:tgtEl>
                                          <p:spTgt spid="26"/>
                                        </p:tgtEl>
                                        <p:attrNameLst>
                                          <p:attrName>ppt_y</p:attrName>
                                        </p:attrNameLst>
                                      </p:cBhvr>
                                      <p:tavLst>
                                        <p:tav tm="0">
                                          <p:val>
                                            <p:strVal val="1+(6*min(max(#ppt_w*#ppt_h,.3),1)-7.4)/-.7*#ppt_h/2"/>
                                          </p:val>
                                        </p:tav>
                                        <p:tav tm="100000">
                                          <p:val>
                                            <p:strVal val="#ppt_y"/>
                                          </p:val>
                                        </p:tav>
                                      </p:tavLst>
                                    </p:anim>
                                  </p:childTnLst>
                                </p:cTn>
                              </p:par>
                              <p:par>
                                <p:cTn id="49" presetID="23" presetClass="entr" presetSubtype="36"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anim calcmode="lin" valueType="num">
                                      <p:cBhvr>
                                        <p:cTn id="51" dur="500" fill="hold"/>
                                        <p:tgtEl>
                                          <p:spTgt spid="28"/>
                                        </p:tgtEl>
                                        <p:attrNameLst>
                                          <p:attrName>ppt_w</p:attrName>
                                        </p:attrNameLst>
                                      </p:cBhvr>
                                      <p:tavLst>
                                        <p:tav tm="0">
                                          <p:val>
                                            <p:strVal val="(6*min(max(#ppt_w*#ppt_h,.3),1)-7.4)/-.7*#ppt_w"/>
                                          </p:val>
                                        </p:tav>
                                        <p:tav tm="100000">
                                          <p:val>
                                            <p:strVal val="#ppt_w"/>
                                          </p:val>
                                        </p:tav>
                                      </p:tavLst>
                                    </p:anim>
                                    <p:anim calcmode="lin" valueType="num">
                                      <p:cBhvr>
                                        <p:cTn id="52" dur="500" fill="hold"/>
                                        <p:tgtEl>
                                          <p:spTgt spid="28"/>
                                        </p:tgtEl>
                                        <p:attrNameLst>
                                          <p:attrName>ppt_h</p:attrName>
                                        </p:attrNameLst>
                                      </p:cBhvr>
                                      <p:tavLst>
                                        <p:tav tm="0">
                                          <p:val>
                                            <p:strVal val="(6*min(max(#ppt_w*#ppt_h,.3),1)-7.4)/-.7*#ppt_h"/>
                                          </p:val>
                                        </p:tav>
                                        <p:tav tm="100000">
                                          <p:val>
                                            <p:strVal val="#ppt_h"/>
                                          </p:val>
                                        </p:tav>
                                      </p:tavLst>
                                    </p:anim>
                                    <p:anim calcmode="lin" valueType="num">
                                      <p:cBhvr>
                                        <p:cTn id="53" dur="500" fill="hold"/>
                                        <p:tgtEl>
                                          <p:spTgt spid="28"/>
                                        </p:tgtEl>
                                        <p:attrNameLst>
                                          <p:attrName>ppt_x</p:attrName>
                                        </p:attrNameLst>
                                      </p:cBhvr>
                                      <p:tavLst>
                                        <p:tav tm="0">
                                          <p:val>
                                            <p:fltVal val="0.5"/>
                                          </p:val>
                                        </p:tav>
                                        <p:tav tm="100000">
                                          <p:val>
                                            <p:strVal val="#ppt_x"/>
                                          </p:val>
                                        </p:tav>
                                      </p:tavLst>
                                    </p:anim>
                                    <p:anim calcmode="lin" valueType="num">
                                      <p:cBhvr>
                                        <p:cTn id="54" dur="500" fill="hold"/>
                                        <p:tgtEl>
                                          <p:spTgt spid="28"/>
                                        </p:tgtEl>
                                        <p:attrNameLst>
                                          <p:attrName>ppt_y</p:attrName>
                                        </p:attrNameLst>
                                      </p:cBhvr>
                                      <p:tavLst>
                                        <p:tav tm="0">
                                          <p:val>
                                            <p:strVal val="1+(6*min(max(#ppt_w*#ppt_h,.3),1)-7.4)/-.7*#ppt_h/2"/>
                                          </p:val>
                                        </p:tav>
                                        <p:tav tm="100000">
                                          <p:val>
                                            <p:strVal val="#ppt_y"/>
                                          </p:val>
                                        </p:tav>
                                      </p:tavLst>
                                    </p:anim>
                                  </p:childTnLst>
                                </p:cTn>
                              </p:par>
                            </p:childTnLst>
                          </p:cTn>
                        </p:par>
                        <p:par>
                          <p:cTn id="55" fill="hold">
                            <p:stCondLst>
                              <p:cond delay="2250"/>
                            </p:stCondLst>
                            <p:childTnLst>
                              <p:par>
                                <p:cTn id="56" presetID="10" presetClass="entr" presetSubtype="0" fill="hold" nodeType="after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par>
                          <p:cTn id="59" fill="hold">
                            <p:stCondLst>
                              <p:cond delay="2750"/>
                            </p:stCondLst>
                            <p:childTnLst>
                              <p:par>
                                <p:cTn id="60" presetID="23" presetClass="entr" presetSubtype="36" fill="hold" grpId="0" nodeType="after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ppt_w</p:attrName>
                                        </p:attrNameLst>
                                      </p:cBhvr>
                                      <p:tavLst>
                                        <p:tav tm="0">
                                          <p:val>
                                            <p:strVal val="(6*min(max(#ppt_w*#ppt_h,.3),1)-7.4)/-.7*#ppt_w"/>
                                          </p:val>
                                        </p:tav>
                                        <p:tav tm="100000">
                                          <p:val>
                                            <p:strVal val="#ppt_w"/>
                                          </p:val>
                                        </p:tav>
                                      </p:tavLst>
                                    </p:anim>
                                    <p:anim calcmode="lin" valueType="num">
                                      <p:cBhvr>
                                        <p:cTn id="63" dur="500" fill="hold"/>
                                        <p:tgtEl>
                                          <p:spTgt spid="43"/>
                                        </p:tgtEl>
                                        <p:attrNameLst>
                                          <p:attrName>ppt_h</p:attrName>
                                        </p:attrNameLst>
                                      </p:cBhvr>
                                      <p:tavLst>
                                        <p:tav tm="0">
                                          <p:val>
                                            <p:strVal val="(6*min(max(#ppt_w*#ppt_h,.3),1)-7.4)/-.7*#ppt_h"/>
                                          </p:val>
                                        </p:tav>
                                        <p:tav tm="100000">
                                          <p:val>
                                            <p:strVal val="#ppt_h"/>
                                          </p:val>
                                        </p:tav>
                                      </p:tavLst>
                                    </p:anim>
                                    <p:anim calcmode="lin" valueType="num">
                                      <p:cBhvr>
                                        <p:cTn id="64" dur="500" fill="hold"/>
                                        <p:tgtEl>
                                          <p:spTgt spid="43"/>
                                        </p:tgtEl>
                                        <p:attrNameLst>
                                          <p:attrName>ppt_x</p:attrName>
                                        </p:attrNameLst>
                                      </p:cBhvr>
                                      <p:tavLst>
                                        <p:tav tm="0">
                                          <p:val>
                                            <p:fltVal val="0.5"/>
                                          </p:val>
                                        </p:tav>
                                        <p:tav tm="100000">
                                          <p:val>
                                            <p:strVal val="#ppt_x"/>
                                          </p:val>
                                        </p:tav>
                                      </p:tavLst>
                                    </p:anim>
                                    <p:anim calcmode="lin" valueType="num">
                                      <p:cBhvr>
                                        <p:cTn id="65" dur="500" fill="hold"/>
                                        <p:tgtEl>
                                          <p:spTgt spid="43"/>
                                        </p:tgtEl>
                                        <p:attrNameLst>
                                          <p:attrName>ppt_y</p:attrName>
                                        </p:attrNameLst>
                                      </p:cBhvr>
                                      <p:tavLst>
                                        <p:tav tm="0">
                                          <p:val>
                                            <p:strVal val="1+(6*min(max(#ppt_w*#ppt_h,.3),1)-7.4)/-.7*#ppt_h/2"/>
                                          </p:val>
                                        </p:tav>
                                        <p:tav tm="100000">
                                          <p:val>
                                            <p:strVal val="#ppt_y"/>
                                          </p:val>
                                        </p:tav>
                                      </p:tavLst>
                                    </p:anim>
                                  </p:childTnLst>
                                </p:cTn>
                              </p:par>
                              <p:par>
                                <p:cTn id="66" presetID="23" presetClass="entr" presetSubtype="36" fill="hold" grpId="0" nodeType="with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p:cTn id="68" dur="500" fill="hold"/>
                                        <p:tgtEl>
                                          <p:spTgt spid="44"/>
                                        </p:tgtEl>
                                        <p:attrNameLst>
                                          <p:attrName>ppt_w</p:attrName>
                                        </p:attrNameLst>
                                      </p:cBhvr>
                                      <p:tavLst>
                                        <p:tav tm="0">
                                          <p:val>
                                            <p:strVal val="(6*min(max(#ppt_w*#ppt_h,.3),1)-7.4)/-.7*#ppt_w"/>
                                          </p:val>
                                        </p:tav>
                                        <p:tav tm="100000">
                                          <p:val>
                                            <p:strVal val="#ppt_w"/>
                                          </p:val>
                                        </p:tav>
                                      </p:tavLst>
                                    </p:anim>
                                    <p:anim calcmode="lin" valueType="num">
                                      <p:cBhvr>
                                        <p:cTn id="69" dur="500" fill="hold"/>
                                        <p:tgtEl>
                                          <p:spTgt spid="44"/>
                                        </p:tgtEl>
                                        <p:attrNameLst>
                                          <p:attrName>ppt_h</p:attrName>
                                        </p:attrNameLst>
                                      </p:cBhvr>
                                      <p:tavLst>
                                        <p:tav tm="0">
                                          <p:val>
                                            <p:strVal val="(6*min(max(#ppt_w*#ppt_h,.3),1)-7.4)/-.7*#ppt_h"/>
                                          </p:val>
                                        </p:tav>
                                        <p:tav tm="100000">
                                          <p:val>
                                            <p:strVal val="#ppt_h"/>
                                          </p:val>
                                        </p:tav>
                                      </p:tavLst>
                                    </p:anim>
                                    <p:anim calcmode="lin" valueType="num">
                                      <p:cBhvr>
                                        <p:cTn id="70" dur="500" fill="hold"/>
                                        <p:tgtEl>
                                          <p:spTgt spid="44"/>
                                        </p:tgtEl>
                                        <p:attrNameLst>
                                          <p:attrName>ppt_x</p:attrName>
                                        </p:attrNameLst>
                                      </p:cBhvr>
                                      <p:tavLst>
                                        <p:tav tm="0">
                                          <p:val>
                                            <p:fltVal val="0.5"/>
                                          </p:val>
                                        </p:tav>
                                        <p:tav tm="100000">
                                          <p:val>
                                            <p:strVal val="#ppt_x"/>
                                          </p:val>
                                        </p:tav>
                                      </p:tavLst>
                                    </p:anim>
                                    <p:anim calcmode="lin" valueType="num">
                                      <p:cBhvr>
                                        <p:cTn id="71" dur="500" fill="hold"/>
                                        <p:tgtEl>
                                          <p:spTgt spid="44"/>
                                        </p:tgtEl>
                                        <p:attrNameLst>
                                          <p:attrName>ppt_y</p:attrName>
                                        </p:attrNameLst>
                                      </p:cBhvr>
                                      <p:tavLst>
                                        <p:tav tm="0">
                                          <p:val>
                                            <p:strVal val="1+(6*min(max(#ppt_w*#ppt_h,.3),1)-7.4)/-.7*#ppt_h/2"/>
                                          </p:val>
                                        </p:tav>
                                        <p:tav tm="100000">
                                          <p:val>
                                            <p:strVal val="#ppt_y"/>
                                          </p:val>
                                        </p:tav>
                                      </p:tavLst>
                                    </p:anim>
                                  </p:childTnLst>
                                </p:cTn>
                              </p:par>
                              <p:par>
                                <p:cTn id="72" presetID="23" presetClass="entr" presetSubtype="36" fill="hold" grpId="0" nodeType="withEffect">
                                  <p:stCondLst>
                                    <p:cond delay="0"/>
                                  </p:stCondLst>
                                  <p:childTnLst>
                                    <p:set>
                                      <p:cBhvr>
                                        <p:cTn id="73" dur="1" fill="hold">
                                          <p:stCondLst>
                                            <p:cond delay="0"/>
                                          </p:stCondLst>
                                        </p:cTn>
                                        <p:tgtEl>
                                          <p:spTgt spid="45"/>
                                        </p:tgtEl>
                                        <p:attrNameLst>
                                          <p:attrName>style.visibility</p:attrName>
                                        </p:attrNameLst>
                                      </p:cBhvr>
                                      <p:to>
                                        <p:strVal val="visible"/>
                                      </p:to>
                                    </p:set>
                                    <p:anim calcmode="lin" valueType="num">
                                      <p:cBhvr>
                                        <p:cTn id="74" dur="500" fill="hold"/>
                                        <p:tgtEl>
                                          <p:spTgt spid="45"/>
                                        </p:tgtEl>
                                        <p:attrNameLst>
                                          <p:attrName>ppt_w</p:attrName>
                                        </p:attrNameLst>
                                      </p:cBhvr>
                                      <p:tavLst>
                                        <p:tav tm="0">
                                          <p:val>
                                            <p:strVal val="(6*min(max(#ppt_w*#ppt_h,.3),1)-7.4)/-.7*#ppt_w"/>
                                          </p:val>
                                        </p:tav>
                                        <p:tav tm="100000">
                                          <p:val>
                                            <p:strVal val="#ppt_w"/>
                                          </p:val>
                                        </p:tav>
                                      </p:tavLst>
                                    </p:anim>
                                    <p:anim calcmode="lin" valueType="num">
                                      <p:cBhvr>
                                        <p:cTn id="75" dur="500" fill="hold"/>
                                        <p:tgtEl>
                                          <p:spTgt spid="45"/>
                                        </p:tgtEl>
                                        <p:attrNameLst>
                                          <p:attrName>ppt_h</p:attrName>
                                        </p:attrNameLst>
                                      </p:cBhvr>
                                      <p:tavLst>
                                        <p:tav tm="0">
                                          <p:val>
                                            <p:strVal val="(6*min(max(#ppt_w*#ppt_h,.3),1)-7.4)/-.7*#ppt_h"/>
                                          </p:val>
                                        </p:tav>
                                        <p:tav tm="100000">
                                          <p:val>
                                            <p:strVal val="#ppt_h"/>
                                          </p:val>
                                        </p:tav>
                                      </p:tavLst>
                                    </p:anim>
                                    <p:anim calcmode="lin" valueType="num">
                                      <p:cBhvr>
                                        <p:cTn id="76" dur="500" fill="hold"/>
                                        <p:tgtEl>
                                          <p:spTgt spid="45"/>
                                        </p:tgtEl>
                                        <p:attrNameLst>
                                          <p:attrName>ppt_x</p:attrName>
                                        </p:attrNameLst>
                                      </p:cBhvr>
                                      <p:tavLst>
                                        <p:tav tm="0">
                                          <p:val>
                                            <p:fltVal val="0.5"/>
                                          </p:val>
                                        </p:tav>
                                        <p:tav tm="100000">
                                          <p:val>
                                            <p:strVal val="#ppt_x"/>
                                          </p:val>
                                        </p:tav>
                                      </p:tavLst>
                                    </p:anim>
                                    <p:anim calcmode="lin" valueType="num">
                                      <p:cBhvr>
                                        <p:cTn id="77" dur="500" fill="hold"/>
                                        <p:tgtEl>
                                          <p:spTgt spid="45"/>
                                        </p:tgtEl>
                                        <p:attrNameLst>
                                          <p:attrName>ppt_y</p:attrName>
                                        </p:attrNameLst>
                                      </p:cBhvr>
                                      <p:tavLst>
                                        <p:tav tm="0">
                                          <p:val>
                                            <p:strVal val="1+(6*min(max(#ppt_w*#ppt_h,.3),1)-7.4)/-.7*#ppt_h/2"/>
                                          </p:val>
                                        </p:tav>
                                        <p:tav tm="100000">
                                          <p:val>
                                            <p:strVal val="#ppt_y"/>
                                          </p:val>
                                        </p:tav>
                                      </p:tavLst>
                                    </p:anim>
                                  </p:childTnLst>
                                </p:cTn>
                              </p:par>
                              <p:par>
                                <p:cTn id="78" presetID="23" presetClass="entr" presetSubtype="36" fill="hold" grpId="0" nodeType="withEffect">
                                  <p:stCondLst>
                                    <p:cond delay="0"/>
                                  </p:stCondLst>
                                  <p:childTnLst>
                                    <p:set>
                                      <p:cBhvr>
                                        <p:cTn id="79" dur="1" fill="hold">
                                          <p:stCondLst>
                                            <p:cond delay="0"/>
                                          </p:stCondLst>
                                        </p:cTn>
                                        <p:tgtEl>
                                          <p:spTgt spid="46"/>
                                        </p:tgtEl>
                                        <p:attrNameLst>
                                          <p:attrName>style.visibility</p:attrName>
                                        </p:attrNameLst>
                                      </p:cBhvr>
                                      <p:to>
                                        <p:strVal val="visible"/>
                                      </p:to>
                                    </p:set>
                                    <p:anim calcmode="lin" valueType="num">
                                      <p:cBhvr>
                                        <p:cTn id="80" dur="500" fill="hold"/>
                                        <p:tgtEl>
                                          <p:spTgt spid="46"/>
                                        </p:tgtEl>
                                        <p:attrNameLst>
                                          <p:attrName>ppt_w</p:attrName>
                                        </p:attrNameLst>
                                      </p:cBhvr>
                                      <p:tavLst>
                                        <p:tav tm="0">
                                          <p:val>
                                            <p:strVal val="(6*min(max(#ppt_w*#ppt_h,.3),1)-7.4)/-.7*#ppt_w"/>
                                          </p:val>
                                        </p:tav>
                                        <p:tav tm="100000">
                                          <p:val>
                                            <p:strVal val="#ppt_w"/>
                                          </p:val>
                                        </p:tav>
                                      </p:tavLst>
                                    </p:anim>
                                    <p:anim calcmode="lin" valueType="num">
                                      <p:cBhvr>
                                        <p:cTn id="81" dur="500" fill="hold"/>
                                        <p:tgtEl>
                                          <p:spTgt spid="46"/>
                                        </p:tgtEl>
                                        <p:attrNameLst>
                                          <p:attrName>ppt_h</p:attrName>
                                        </p:attrNameLst>
                                      </p:cBhvr>
                                      <p:tavLst>
                                        <p:tav tm="0">
                                          <p:val>
                                            <p:strVal val="(6*min(max(#ppt_w*#ppt_h,.3),1)-7.4)/-.7*#ppt_h"/>
                                          </p:val>
                                        </p:tav>
                                        <p:tav tm="100000">
                                          <p:val>
                                            <p:strVal val="#ppt_h"/>
                                          </p:val>
                                        </p:tav>
                                      </p:tavLst>
                                    </p:anim>
                                    <p:anim calcmode="lin" valueType="num">
                                      <p:cBhvr>
                                        <p:cTn id="82" dur="500" fill="hold"/>
                                        <p:tgtEl>
                                          <p:spTgt spid="46"/>
                                        </p:tgtEl>
                                        <p:attrNameLst>
                                          <p:attrName>ppt_x</p:attrName>
                                        </p:attrNameLst>
                                      </p:cBhvr>
                                      <p:tavLst>
                                        <p:tav tm="0">
                                          <p:val>
                                            <p:fltVal val="0.5"/>
                                          </p:val>
                                        </p:tav>
                                        <p:tav tm="100000">
                                          <p:val>
                                            <p:strVal val="#ppt_x"/>
                                          </p:val>
                                        </p:tav>
                                      </p:tavLst>
                                    </p:anim>
                                    <p:anim calcmode="lin" valueType="num">
                                      <p:cBhvr>
                                        <p:cTn id="83" dur="500" fill="hold"/>
                                        <p:tgtEl>
                                          <p:spTgt spid="46"/>
                                        </p:tgtEl>
                                        <p:attrNameLst>
                                          <p:attrName>ppt_y</p:attrName>
                                        </p:attrNameLst>
                                      </p:cBhvr>
                                      <p:tavLst>
                                        <p:tav tm="0">
                                          <p:val>
                                            <p:strVal val="1+(6*min(max(#ppt_w*#ppt_h,.3),1)-7.4)/-.7*#ppt_h/2"/>
                                          </p:val>
                                        </p:tav>
                                        <p:tav tm="100000">
                                          <p:val>
                                            <p:strVal val="#ppt_y"/>
                                          </p:val>
                                        </p:tav>
                                      </p:tavLst>
                                    </p:anim>
                                  </p:childTnLst>
                                </p:cTn>
                              </p:par>
                            </p:childTnLst>
                          </p:cTn>
                        </p:par>
                        <p:par>
                          <p:cTn id="84" fill="hold">
                            <p:stCondLst>
                              <p:cond delay="3250"/>
                            </p:stCondLst>
                            <p:childTnLst>
                              <p:par>
                                <p:cTn id="85" presetID="10" presetClass="entr" presetSubtype="0" fill="hold"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p:bldP spid="25" grpId="0" animBg="1"/>
      <p:bldP spid="26" grpId="0" animBg="1"/>
      <p:bldP spid="27" grpId="0" animBg="1"/>
      <p:bldP spid="28" grpId="0" animBg="1"/>
      <p:bldP spid="43" grpId="0" animBg="1"/>
      <p:bldP spid="44" grpId="0"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圆角矩形 25"/>
          <p:cNvSpPr/>
          <p:nvPr/>
        </p:nvSpPr>
        <p:spPr>
          <a:xfrm>
            <a:off x="2387181" y="4570452"/>
            <a:ext cx="7429500" cy="1279446"/>
          </a:xfrm>
          <a:prstGeom prst="roundRect">
            <a:avLst>
              <a:gd name="adj" fmla="val 23381"/>
            </a:avLst>
          </a:prstGeom>
          <a:solidFill>
            <a:srgbClr val="000711">
              <a:alpha val="56000"/>
            </a:srgbClr>
          </a:solidFill>
        </p:spPr>
        <p:txBody>
          <a:bodyPr wrap="square" anchor="ctr">
            <a:spAutoFit/>
          </a:bodyPr>
          <a:lstStyle/>
          <a:p>
            <a:pPr algn="ctr"/>
            <a:r>
              <a:rPr lang="zh-CN" altLang="en-US" sz="6600" dirty="0" smtClean="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rPr>
              <a:t>第三代飞潜原理</a:t>
            </a:r>
            <a:endParaRPr lang="en-US" altLang="zh-CN" sz="6600" dirty="0">
              <a:gradFill>
                <a:gsLst>
                  <a:gs pos="0">
                    <a:schemeClr val="accent1">
                      <a:lumMod val="5000"/>
                      <a:lumOff val="95000"/>
                    </a:schemeClr>
                  </a:gs>
                  <a:gs pos="100000">
                    <a:schemeClr val="bg1">
                      <a:lumMod val="85000"/>
                    </a:schemeClr>
                  </a:gs>
                </a:gsLst>
                <a:lin ang="5400000" scaled="1"/>
              </a:gradFill>
              <a:effectLst>
                <a:outerShdw blurRad="38100" dist="38100" dir="2700000" algn="tl">
                  <a:srgbClr val="000000">
                    <a:alpha val="43137"/>
                  </a:srgbClr>
                </a:outerShdw>
              </a:effectLst>
              <a:latin typeface="Segoe UI" panose="020B0502040204020203" pitchFamily="34" charset="0"/>
              <a:ea typeface="Segoe UI" panose="020B0502040204020203" pitchFamily="34" charset="0"/>
              <a:cs typeface="Segoe UI" panose="020B0502040204020203" pitchFamily="34" charset="0"/>
            </a:endParaRPr>
          </a:p>
        </p:txBody>
      </p:sp>
      <p:pic>
        <p:nvPicPr>
          <p:cNvPr id="51" name="图片 50"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2885873"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2" name="图片 51"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608060" y="2460625"/>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3" name="图片 52"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30248" y="2460625"/>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4" name="图片 53" descr="4.png"/>
          <p:cNvPicPr>
            <a:picLocks noChangeAspect="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flipH="1">
            <a:off x="8842158"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5" name="图片 54" descr="5.png"/>
          <p:cNvPicPr>
            <a:picLocks noChangeAspect="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flipH="1">
            <a:off x="8564345" y="2466350"/>
            <a:ext cx="341313"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6" name="图片 55" descr="7.png"/>
          <p:cNvPicPr>
            <a:picLocks noChangeAspect="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flipH="1">
            <a:off x="8286533" y="2466350"/>
            <a:ext cx="341312" cy="4016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 name="图片 1"/>
          <p:cNvPicPr>
            <a:picLocks noChangeAspect="1"/>
          </p:cNvPicPr>
          <p:nvPr/>
        </p:nvPicPr>
        <p:blipFill>
          <a:blip r:embed="rId6" cstate="print"/>
          <a:stretch>
            <a:fillRect/>
          </a:stretch>
        </p:blipFill>
        <p:spPr>
          <a:xfrm>
            <a:off x="-4101109" y="1534507"/>
            <a:ext cx="3718882" cy="3712786"/>
          </a:xfrm>
          <a:prstGeom prst="rect">
            <a:avLst/>
          </a:prstGeom>
        </p:spPr>
      </p:pic>
      <p:pic>
        <p:nvPicPr>
          <p:cNvPr id="3" name="图片 2"/>
          <p:cNvPicPr>
            <a:picLocks noChangeAspect="1"/>
          </p:cNvPicPr>
          <p:nvPr/>
        </p:nvPicPr>
        <p:blipFill>
          <a:blip r:embed="rId7" cstate="print"/>
          <a:stretch>
            <a:fillRect/>
          </a:stretch>
        </p:blipFill>
        <p:spPr>
          <a:xfrm>
            <a:off x="12645797" y="1534507"/>
            <a:ext cx="3712786" cy="3712786"/>
          </a:xfrm>
          <a:prstGeom prst="rect">
            <a:avLst/>
          </a:prstGeom>
        </p:spPr>
      </p:pic>
      <p:grpSp>
        <p:nvGrpSpPr>
          <p:cNvPr id="4" name="组合 3"/>
          <p:cNvGrpSpPr/>
          <p:nvPr/>
        </p:nvGrpSpPr>
        <p:grpSpPr>
          <a:xfrm>
            <a:off x="4424363" y="1560500"/>
            <a:ext cx="3359012" cy="2328888"/>
            <a:chOff x="4424363" y="1560500"/>
            <a:chExt cx="3359012" cy="2328888"/>
          </a:xfrm>
        </p:grpSpPr>
        <p:grpSp>
          <p:nvGrpSpPr>
            <p:cNvPr id="5" name="组合 11"/>
            <p:cNvGrpSpPr/>
            <p:nvPr/>
          </p:nvGrpSpPr>
          <p:grpSpPr>
            <a:xfrm>
              <a:off x="4424363" y="1649412"/>
              <a:ext cx="1558925" cy="2127251"/>
              <a:chOff x="4424363" y="1649412"/>
              <a:chExt cx="1558925" cy="2127251"/>
            </a:xfrm>
          </p:grpSpPr>
          <p:sp>
            <p:nvSpPr>
              <p:cNvPr id="13" name="Freeform 22"/>
              <p:cNvSpPr>
                <a:spLocks/>
              </p:cNvSpPr>
              <p:nvPr/>
            </p:nvSpPr>
            <p:spPr bwMode="auto">
              <a:xfrm>
                <a:off x="5191125" y="1671638"/>
                <a:ext cx="23812" cy="2070100"/>
              </a:xfrm>
              <a:custGeom>
                <a:avLst/>
                <a:gdLst>
                  <a:gd name="T0" fmla="*/ 1 w 2"/>
                  <a:gd name="T1" fmla="*/ 179 h 179"/>
                  <a:gd name="T2" fmla="*/ 0 w 2"/>
                  <a:gd name="T3" fmla="*/ 178 h 179"/>
                  <a:gd name="T4" fmla="*/ 0 w 2"/>
                  <a:gd name="T5" fmla="*/ 1 h 179"/>
                  <a:gd name="T6" fmla="*/ 1 w 2"/>
                  <a:gd name="T7" fmla="*/ 0 h 179"/>
                  <a:gd name="T8" fmla="*/ 2 w 2"/>
                  <a:gd name="T9" fmla="*/ 1 h 179"/>
                  <a:gd name="T10" fmla="*/ 2 w 2"/>
                  <a:gd name="T11" fmla="*/ 178 h 179"/>
                  <a:gd name="T12" fmla="*/ 1 w 2"/>
                  <a:gd name="T13" fmla="*/ 179 h 179"/>
                </a:gdLst>
                <a:ahLst/>
                <a:cxnLst>
                  <a:cxn ang="0">
                    <a:pos x="T0" y="T1"/>
                  </a:cxn>
                  <a:cxn ang="0">
                    <a:pos x="T2" y="T3"/>
                  </a:cxn>
                  <a:cxn ang="0">
                    <a:pos x="T4" y="T5"/>
                  </a:cxn>
                  <a:cxn ang="0">
                    <a:pos x="T6" y="T7"/>
                  </a:cxn>
                  <a:cxn ang="0">
                    <a:pos x="T8" y="T9"/>
                  </a:cxn>
                  <a:cxn ang="0">
                    <a:pos x="T10" y="T11"/>
                  </a:cxn>
                  <a:cxn ang="0">
                    <a:pos x="T12" y="T13"/>
                  </a:cxn>
                </a:cxnLst>
                <a:rect l="0" t="0" r="r" b="b"/>
                <a:pathLst>
                  <a:path w="2" h="179">
                    <a:moveTo>
                      <a:pt x="1" y="179"/>
                    </a:moveTo>
                    <a:cubicBezTo>
                      <a:pt x="0" y="179"/>
                      <a:pt x="0" y="179"/>
                      <a:pt x="0" y="178"/>
                    </a:cubicBezTo>
                    <a:cubicBezTo>
                      <a:pt x="0" y="1"/>
                      <a:pt x="0" y="1"/>
                      <a:pt x="0" y="1"/>
                    </a:cubicBezTo>
                    <a:cubicBezTo>
                      <a:pt x="0" y="1"/>
                      <a:pt x="0" y="0"/>
                      <a:pt x="1" y="0"/>
                    </a:cubicBezTo>
                    <a:cubicBezTo>
                      <a:pt x="1" y="0"/>
                      <a:pt x="2" y="1"/>
                      <a:pt x="2" y="1"/>
                    </a:cubicBezTo>
                    <a:cubicBezTo>
                      <a:pt x="2" y="178"/>
                      <a:pt x="2" y="178"/>
                      <a:pt x="2" y="178"/>
                    </a:cubicBezTo>
                    <a:cubicBezTo>
                      <a:pt x="2" y="179"/>
                      <a:pt x="1" y="179"/>
                      <a:pt x="1" y="179"/>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23"/>
              <p:cNvSpPr>
                <a:spLocks/>
              </p:cNvSpPr>
              <p:nvPr/>
            </p:nvSpPr>
            <p:spPr bwMode="auto">
              <a:xfrm>
                <a:off x="4679950" y="1925638"/>
                <a:ext cx="1209675" cy="1203325"/>
              </a:xfrm>
              <a:custGeom>
                <a:avLst/>
                <a:gdLst>
                  <a:gd name="T0" fmla="*/ 103 w 104"/>
                  <a:gd name="T1" fmla="*/ 104 h 104"/>
                  <a:gd name="T2" fmla="*/ 102 w 104"/>
                  <a:gd name="T3" fmla="*/ 103 h 104"/>
                  <a:gd name="T4" fmla="*/ 1 w 104"/>
                  <a:gd name="T5" fmla="*/ 2 h 104"/>
                  <a:gd name="T6" fmla="*/ 1 w 104"/>
                  <a:gd name="T7" fmla="*/ 1 h 104"/>
                  <a:gd name="T8" fmla="*/ 2 w 104"/>
                  <a:gd name="T9" fmla="*/ 1 h 104"/>
                  <a:gd name="T10" fmla="*/ 104 w 104"/>
                  <a:gd name="T11" fmla="*/ 102 h 104"/>
                  <a:gd name="T12" fmla="*/ 104 w 104"/>
                  <a:gd name="T13" fmla="*/ 103 h 104"/>
                  <a:gd name="T14" fmla="*/ 103 w 104"/>
                  <a:gd name="T15" fmla="*/ 104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4" h="104">
                    <a:moveTo>
                      <a:pt x="103" y="104"/>
                    </a:moveTo>
                    <a:cubicBezTo>
                      <a:pt x="103" y="104"/>
                      <a:pt x="102" y="104"/>
                      <a:pt x="102" y="103"/>
                    </a:cubicBezTo>
                    <a:cubicBezTo>
                      <a:pt x="1" y="2"/>
                      <a:pt x="1" y="2"/>
                      <a:pt x="1" y="2"/>
                    </a:cubicBezTo>
                    <a:cubicBezTo>
                      <a:pt x="0" y="1"/>
                      <a:pt x="0" y="1"/>
                      <a:pt x="1" y="1"/>
                    </a:cubicBezTo>
                    <a:cubicBezTo>
                      <a:pt x="1" y="0"/>
                      <a:pt x="2" y="0"/>
                      <a:pt x="2" y="1"/>
                    </a:cubicBezTo>
                    <a:cubicBezTo>
                      <a:pt x="104" y="102"/>
                      <a:pt x="104" y="102"/>
                      <a:pt x="104" y="102"/>
                    </a:cubicBezTo>
                    <a:cubicBezTo>
                      <a:pt x="104" y="102"/>
                      <a:pt x="104" y="103"/>
                      <a:pt x="104" y="103"/>
                    </a:cubicBezTo>
                    <a:cubicBezTo>
                      <a:pt x="103" y="104"/>
                      <a:pt x="103" y="104"/>
                      <a:pt x="103" y="10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24"/>
              <p:cNvSpPr>
                <a:spLocks/>
              </p:cNvSpPr>
              <p:nvPr/>
            </p:nvSpPr>
            <p:spPr bwMode="auto">
              <a:xfrm>
                <a:off x="5191125" y="3106738"/>
                <a:ext cx="698500" cy="635000"/>
              </a:xfrm>
              <a:custGeom>
                <a:avLst/>
                <a:gdLst>
                  <a:gd name="T0" fmla="*/ 1 w 60"/>
                  <a:gd name="T1" fmla="*/ 55 h 55"/>
                  <a:gd name="T2" fmla="*/ 0 w 60"/>
                  <a:gd name="T3" fmla="*/ 55 h 55"/>
                  <a:gd name="T4" fmla="*/ 0 w 60"/>
                  <a:gd name="T5" fmla="*/ 54 h 55"/>
                  <a:gd name="T6" fmla="*/ 58 w 60"/>
                  <a:gd name="T7" fmla="*/ 0 h 55"/>
                  <a:gd name="T8" fmla="*/ 60 w 60"/>
                  <a:gd name="T9" fmla="*/ 0 h 55"/>
                  <a:gd name="T10" fmla="*/ 60 w 60"/>
                  <a:gd name="T11" fmla="*/ 1 h 55"/>
                  <a:gd name="T12" fmla="*/ 1 w 60"/>
                  <a:gd name="T13" fmla="*/ 55 h 55"/>
                  <a:gd name="T14" fmla="*/ 1 w 60"/>
                  <a:gd name="T15" fmla="*/ 55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55">
                    <a:moveTo>
                      <a:pt x="1" y="55"/>
                    </a:moveTo>
                    <a:cubicBezTo>
                      <a:pt x="0" y="55"/>
                      <a:pt x="0" y="55"/>
                      <a:pt x="0" y="55"/>
                    </a:cubicBezTo>
                    <a:cubicBezTo>
                      <a:pt x="0" y="55"/>
                      <a:pt x="0" y="54"/>
                      <a:pt x="0" y="54"/>
                    </a:cubicBezTo>
                    <a:cubicBezTo>
                      <a:pt x="58" y="0"/>
                      <a:pt x="58" y="0"/>
                      <a:pt x="58" y="0"/>
                    </a:cubicBezTo>
                    <a:cubicBezTo>
                      <a:pt x="59" y="0"/>
                      <a:pt x="59" y="0"/>
                      <a:pt x="60" y="0"/>
                    </a:cubicBezTo>
                    <a:cubicBezTo>
                      <a:pt x="60" y="1"/>
                      <a:pt x="60" y="1"/>
                      <a:pt x="60" y="1"/>
                    </a:cubicBezTo>
                    <a:cubicBezTo>
                      <a:pt x="1" y="55"/>
                      <a:pt x="1" y="55"/>
                      <a:pt x="1" y="55"/>
                    </a:cubicBezTo>
                    <a:cubicBezTo>
                      <a:pt x="1" y="55"/>
                      <a:pt x="1" y="55"/>
                      <a:pt x="1" y="55"/>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5"/>
              <p:cNvSpPr>
                <a:spLocks/>
              </p:cNvSpPr>
              <p:nvPr/>
            </p:nvSpPr>
            <p:spPr bwMode="auto">
              <a:xfrm>
                <a:off x="5191125" y="1671638"/>
                <a:ext cx="698500" cy="1457325"/>
              </a:xfrm>
              <a:custGeom>
                <a:avLst/>
                <a:gdLst>
                  <a:gd name="T0" fmla="*/ 59 w 60"/>
                  <a:gd name="T1" fmla="*/ 126 h 126"/>
                  <a:gd name="T2" fmla="*/ 58 w 60"/>
                  <a:gd name="T3" fmla="*/ 125 h 126"/>
                  <a:gd name="T4" fmla="*/ 0 w 60"/>
                  <a:gd name="T5" fmla="*/ 2 h 126"/>
                  <a:gd name="T6" fmla="*/ 0 w 60"/>
                  <a:gd name="T7" fmla="*/ 1 h 126"/>
                  <a:gd name="T8" fmla="*/ 1 w 60"/>
                  <a:gd name="T9" fmla="*/ 1 h 126"/>
                  <a:gd name="T10" fmla="*/ 60 w 60"/>
                  <a:gd name="T11" fmla="*/ 124 h 126"/>
                  <a:gd name="T12" fmla="*/ 59 w 60"/>
                  <a:gd name="T13" fmla="*/ 126 h 126"/>
                  <a:gd name="T14" fmla="*/ 59 w 60"/>
                  <a:gd name="T15" fmla="*/ 126 h 12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0" h="126">
                    <a:moveTo>
                      <a:pt x="59" y="126"/>
                    </a:moveTo>
                    <a:cubicBezTo>
                      <a:pt x="59" y="126"/>
                      <a:pt x="58" y="126"/>
                      <a:pt x="58" y="125"/>
                    </a:cubicBezTo>
                    <a:cubicBezTo>
                      <a:pt x="0" y="2"/>
                      <a:pt x="0" y="2"/>
                      <a:pt x="0" y="2"/>
                    </a:cubicBezTo>
                    <a:cubicBezTo>
                      <a:pt x="0" y="1"/>
                      <a:pt x="0" y="1"/>
                      <a:pt x="0" y="1"/>
                    </a:cubicBezTo>
                    <a:cubicBezTo>
                      <a:pt x="1" y="0"/>
                      <a:pt x="1" y="1"/>
                      <a:pt x="1" y="1"/>
                    </a:cubicBezTo>
                    <a:cubicBezTo>
                      <a:pt x="60" y="124"/>
                      <a:pt x="60" y="124"/>
                      <a:pt x="60" y="124"/>
                    </a:cubicBezTo>
                    <a:cubicBezTo>
                      <a:pt x="60" y="125"/>
                      <a:pt x="60" y="125"/>
                      <a:pt x="59" y="126"/>
                    </a:cubicBezTo>
                    <a:cubicBezTo>
                      <a:pt x="59" y="126"/>
                      <a:pt x="59" y="126"/>
                      <a:pt x="59" y="126"/>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6"/>
              <p:cNvSpPr>
                <a:spLocks/>
              </p:cNvSpPr>
              <p:nvPr/>
            </p:nvSpPr>
            <p:spPr bwMode="auto">
              <a:xfrm>
                <a:off x="5191125" y="1925638"/>
                <a:ext cx="523875" cy="1816100"/>
              </a:xfrm>
              <a:custGeom>
                <a:avLst/>
                <a:gdLst>
                  <a:gd name="T0" fmla="*/ 1 w 45"/>
                  <a:gd name="T1" fmla="*/ 157 h 157"/>
                  <a:gd name="T2" fmla="*/ 0 w 45"/>
                  <a:gd name="T3" fmla="*/ 157 h 157"/>
                  <a:gd name="T4" fmla="*/ 0 w 45"/>
                  <a:gd name="T5" fmla="*/ 156 h 157"/>
                  <a:gd name="T6" fmla="*/ 43 w 45"/>
                  <a:gd name="T7" fmla="*/ 1 h 157"/>
                  <a:gd name="T8" fmla="*/ 44 w 45"/>
                  <a:gd name="T9" fmla="*/ 0 h 157"/>
                  <a:gd name="T10" fmla="*/ 45 w 45"/>
                  <a:gd name="T11" fmla="*/ 1 h 157"/>
                  <a:gd name="T12" fmla="*/ 2 w 45"/>
                  <a:gd name="T13" fmla="*/ 157 h 157"/>
                  <a:gd name="T14" fmla="*/ 1 w 45"/>
                  <a:gd name="T15" fmla="*/ 15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 h="157">
                    <a:moveTo>
                      <a:pt x="1" y="157"/>
                    </a:moveTo>
                    <a:cubicBezTo>
                      <a:pt x="1" y="157"/>
                      <a:pt x="0" y="157"/>
                      <a:pt x="0" y="157"/>
                    </a:cubicBezTo>
                    <a:cubicBezTo>
                      <a:pt x="0" y="157"/>
                      <a:pt x="0" y="157"/>
                      <a:pt x="0" y="156"/>
                    </a:cubicBezTo>
                    <a:cubicBezTo>
                      <a:pt x="43" y="1"/>
                      <a:pt x="43" y="1"/>
                      <a:pt x="43" y="1"/>
                    </a:cubicBezTo>
                    <a:cubicBezTo>
                      <a:pt x="43" y="0"/>
                      <a:pt x="44" y="0"/>
                      <a:pt x="44" y="0"/>
                    </a:cubicBezTo>
                    <a:cubicBezTo>
                      <a:pt x="45" y="0"/>
                      <a:pt x="45" y="1"/>
                      <a:pt x="45" y="1"/>
                    </a:cubicBezTo>
                    <a:cubicBezTo>
                      <a:pt x="2" y="157"/>
                      <a:pt x="2" y="157"/>
                      <a:pt x="2" y="157"/>
                    </a:cubicBezTo>
                    <a:cubicBezTo>
                      <a:pt x="1" y="157"/>
                      <a:pt x="1" y="157"/>
                      <a:pt x="1" y="15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7"/>
              <p:cNvSpPr>
                <a:spLocks noEditPoints="1"/>
              </p:cNvSpPr>
              <p:nvPr/>
            </p:nvSpPr>
            <p:spPr bwMode="auto">
              <a:xfrm>
                <a:off x="4424363" y="1649412"/>
                <a:ext cx="1558925" cy="2127251"/>
              </a:xfrm>
              <a:custGeom>
                <a:avLst/>
                <a:gdLst>
                  <a:gd name="T0" fmla="*/ 67 w 134"/>
                  <a:gd name="T1" fmla="*/ 184 h 184"/>
                  <a:gd name="T2" fmla="*/ 36 w 134"/>
                  <a:gd name="T3" fmla="*/ 175 h 184"/>
                  <a:gd name="T4" fmla="*/ 16 w 134"/>
                  <a:gd name="T5" fmla="*/ 153 h 184"/>
                  <a:gd name="T6" fmla="*/ 4 w 134"/>
                  <a:gd name="T7" fmla="*/ 124 h 184"/>
                  <a:gd name="T8" fmla="*/ 0 w 134"/>
                  <a:gd name="T9" fmla="*/ 91 h 184"/>
                  <a:gd name="T10" fmla="*/ 4 w 134"/>
                  <a:gd name="T11" fmla="*/ 58 h 184"/>
                  <a:gd name="T12" fmla="*/ 16 w 134"/>
                  <a:gd name="T13" fmla="*/ 29 h 184"/>
                  <a:gd name="T14" fmla="*/ 37 w 134"/>
                  <a:gd name="T15" fmla="*/ 8 h 184"/>
                  <a:gd name="T16" fmla="*/ 67 w 134"/>
                  <a:gd name="T17" fmla="*/ 0 h 184"/>
                  <a:gd name="T18" fmla="*/ 96 w 134"/>
                  <a:gd name="T19" fmla="*/ 8 h 184"/>
                  <a:gd name="T20" fmla="*/ 117 w 134"/>
                  <a:gd name="T21" fmla="*/ 29 h 184"/>
                  <a:gd name="T22" fmla="*/ 130 w 134"/>
                  <a:gd name="T23" fmla="*/ 58 h 184"/>
                  <a:gd name="T24" fmla="*/ 134 w 134"/>
                  <a:gd name="T25" fmla="*/ 91 h 184"/>
                  <a:gd name="T26" fmla="*/ 130 w 134"/>
                  <a:gd name="T27" fmla="*/ 124 h 184"/>
                  <a:gd name="T28" fmla="*/ 118 w 134"/>
                  <a:gd name="T29" fmla="*/ 153 h 184"/>
                  <a:gd name="T30" fmla="*/ 97 w 134"/>
                  <a:gd name="T31" fmla="*/ 175 h 184"/>
                  <a:gd name="T32" fmla="*/ 67 w 134"/>
                  <a:gd name="T33" fmla="*/ 184 h 184"/>
                  <a:gd name="T34" fmla="*/ 67 w 134"/>
                  <a:gd name="T35" fmla="*/ 7 h 184"/>
                  <a:gd name="T36" fmla="*/ 41 w 134"/>
                  <a:gd name="T37" fmla="*/ 14 h 184"/>
                  <a:gd name="T38" fmla="*/ 22 w 134"/>
                  <a:gd name="T39" fmla="*/ 33 h 184"/>
                  <a:gd name="T40" fmla="*/ 11 w 134"/>
                  <a:gd name="T41" fmla="*/ 60 h 184"/>
                  <a:gd name="T42" fmla="*/ 7 w 134"/>
                  <a:gd name="T43" fmla="*/ 91 h 184"/>
                  <a:gd name="T44" fmla="*/ 11 w 134"/>
                  <a:gd name="T45" fmla="*/ 122 h 184"/>
                  <a:gd name="T46" fmla="*/ 22 w 134"/>
                  <a:gd name="T47" fmla="*/ 150 h 184"/>
                  <a:gd name="T48" fmla="*/ 41 w 134"/>
                  <a:gd name="T49" fmla="*/ 169 h 184"/>
                  <a:gd name="T50" fmla="*/ 67 w 134"/>
                  <a:gd name="T51" fmla="*/ 177 h 184"/>
                  <a:gd name="T52" fmla="*/ 93 w 134"/>
                  <a:gd name="T53" fmla="*/ 169 h 184"/>
                  <a:gd name="T54" fmla="*/ 111 w 134"/>
                  <a:gd name="T55" fmla="*/ 150 h 184"/>
                  <a:gd name="T56" fmla="*/ 123 w 134"/>
                  <a:gd name="T57" fmla="*/ 122 h 184"/>
                  <a:gd name="T58" fmla="*/ 126 w 134"/>
                  <a:gd name="T59" fmla="*/ 91 h 184"/>
                  <a:gd name="T60" fmla="*/ 123 w 134"/>
                  <a:gd name="T61" fmla="*/ 60 h 184"/>
                  <a:gd name="T62" fmla="*/ 111 w 134"/>
                  <a:gd name="T63" fmla="*/ 33 h 184"/>
                  <a:gd name="T64" fmla="*/ 92 w 134"/>
                  <a:gd name="T65" fmla="*/ 14 h 184"/>
                  <a:gd name="T66" fmla="*/ 67 w 134"/>
                  <a:gd name="T67" fmla="*/ 7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4" h="184">
                    <a:moveTo>
                      <a:pt x="67" y="184"/>
                    </a:moveTo>
                    <a:cubicBezTo>
                      <a:pt x="55" y="184"/>
                      <a:pt x="45" y="181"/>
                      <a:pt x="36" y="175"/>
                    </a:cubicBezTo>
                    <a:cubicBezTo>
                      <a:pt x="28" y="170"/>
                      <a:pt x="21" y="162"/>
                      <a:pt x="16" y="153"/>
                    </a:cubicBezTo>
                    <a:cubicBezTo>
                      <a:pt x="10" y="145"/>
                      <a:pt x="6" y="135"/>
                      <a:pt x="4" y="124"/>
                    </a:cubicBezTo>
                    <a:cubicBezTo>
                      <a:pt x="1" y="113"/>
                      <a:pt x="0" y="102"/>
                      <a:pt x="0" y="91"/>
                    </a:cubicBezTo>
                    <a:cubicBezTo>
                      <a:pt x="0" y="80"/>
                      <a:pt x="1" y="69"/>
                      <a:pt x="4" y="58"/>
                    </a:cubicBezTo>
                    <a:cubicBezTo>
                      <a:pt x="6" y="48"/>
                      <a:pt x="10" y="38"/>
                      <a:pt x="16" y="29"/>
                    </a:cubicBezTo>
                    <a:cubicBezTo>
                      <a:pt x="21" y="20"/>
                      <a:pt x="29" y="13"/>
                      <a:pt x="37" y="8"/>
                    </a:cubicBezTo>
                    <a:cubicBezTo>
                      <a:pt x="45" y="2"/>
                      <a:pt x="55" y="0"/>
                      <a:pt x="67" y="0"/>
                    </a:cubicBezTo>
                    <a:cubicBezTo>
                      <a:pt x="78" y="0"/>
                      <a:pt x="88" y="2"/>
                      <a:pt x="96" y="8"/>
                    </a:cubicBezTo>
                    <a:cubicBezTo>
                      <a:pt x="105" y="13"/>
                      <a:pt x="112" y="20"/>
                      <a:pt x="117" y="29"/>
                    </a:cubicBezTo>
                    <a:cubicBezTo>
                      <a:pt x="123" y="38"/>
                      <a:pt x="127" y="48"/>
                      <a:pt x="130" y="58"/>
                    </a:cubicBezTo>
                    <a:cubicBezTo>
                      <a:pt x="132" y="69"/>
                      <a:pt x="134" y="80"/>
                      <a:pt x="134" y="91"/>
                    </a:cubicBezTo>
                    <a:cubicBezTo>
                      <a:pt x="134" y="102"/>
                      <a:pt x="132" y="113"/>
                      <a:pt x="130" y="124"/>
                    </a:cubicBezTo>
                    <a:cubicBezTo>
                      <a:pt x="127" y="135"/>
                      <a:pt x="123" y="145"/>
                      <a:pt x="118" y="153"/>
                    </a:cubicBezTo>
                    <a:cubicBezTo>
                      <a:pt x="112" y="162"/>
                      <a:pt x="105" y="170"/>
                      <a:pt x="97" y="175"/>
                    </a:cubicBezTo>
                    <a:cubicBezTo>
                      <a:pt x="88" y="181"/>
                      <a:pt x="78" y="184"/>
                      <a:pt x="67" y="184"/>
                    </a:cubicBezTo>
                    <a:close/>
                    <a:moveTo>
                      <a:pt x="67" y="7"/>
                    </a:moveTo>
                    <a:cubicBezTo>
                      <a:pt x="57" y="7"/>
                      <a:pt x="48" y="9"/>
                      <a:pt x="41" y="14"/>
                    </a:cubicBezTo>
                    <a:cubicBezTo>
                      <a:pt x="33" y="19"/>
                      <a:pt x="27" y="25"/>
                      <a:pt x="22" y="33"/>
                    </a:cubicBezTo>
                    <a:cubicBezTo>
                      <a:pt x="17" y="41"/>
                      <a:pt x="13" y="50"/>
                      <a:pt x="11" y="60"/>
                    </a:cubicBezTo>
                    <a:cubicBezTo>
                      <a:pt x="8" y="70"/>
                      <a:pt x="7" y="81"/>
                      <a:pt x="7" y="91"/>
                    </a:cubicBezTo>
                    <a:cubicBezTo>
                      <a:pt x="7" y="101"/>
                      <a:pt x="8" y="112"/>
                      <a:pt x="11" y="122"/>
                    </a:cubicBezTo>
                    <a:cubicBezTo>
                      <a:pt x="13" y="132"/>
                      <a:pt x="17" y="141"/>
                      <a:pt x="22" y="150"/>
                    </a:cubicBezTo>
                    <a:cubicBezTo>
                      <a:pt x="27" y="158"/>
                      <a:pt x="33" y="164"/>
                      <a:pt x="41" y="169"/>
                    </a:cubicBezTo>
                    <a:cubicBezTo>
                      <a:pt x="48" y="174"/>
                      <a:pt x="57" y="177"/>
                      <a:pt x="67" y="177"/>
                    </a:cubicBezTo>
                    <a:cubicBezTo>
                      <a:pt x="76" y="177"/>
                      <a:pt x="85" y="174"/>
                      <a:pt x="93" y="169"/>
                    </a:cubicBezTo>
                    <a:cubicBezTo>
                      <a:pt x="100" y="164"/>
                      <a:pt x="106" y="158"/>
                      <a:pt x="111" y="150"/>
                    </a:cubicBezTo>
                    <a:cubicBezTo>
                      <a:pt x="116" y="141"/>
                      <a:pt x="120" y="132"/>
                      <a:pt x="123" y="122"/>
                    </a:cubicBezTo>
                    <a:cubicBezTo>
                      <a:pt x="125" y="112"/>
                      <a:pt x="126" y="101"/>
                      <a:pt x="126" y="91"/>
                    </a:cubicBezTo>
                    <a:cubicBezTo>
                      <a:pt x="126" y="81"/>
                      <a:pt x="125" y="70"/>
                      <a:pt x="123" y="60"/>
                    </a:cubicBezTo>
                    <a:cubicBezTo>
                      <a:pt x="120" y="50"/>
                      <a:pt x="116" y="41"/>
                      <a:pt x="111" y="33"/>
                    </a:cubicBezTo>
                    <a:cubicBezTo>
                      <a:pt x="106" y="25"/>
                      <a:pt x="100" y="19"/>
                      <a:pt x="92" y="14"/>
                    </a:cubicBezTo>
                    <a:cubicBezTo>
                      <a:pt x="85" y="9"/>
                      <a:pt x="77" y="7"/>
                      <a:pt x="67" y="7"/>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Oval 28"/>
              <p:cNvSpPr>
                <a:spLocks noChangeArrowheads="1"/>
              </p:cNvSpPr>
              <p:nvPr/>
            </p:nvSpPr>
            <p:spPr bwMode="auto">
              <a:xfrm>
                <a:off x="5145088" y="2389188"/>
                <a:ext cx="115887" cy="1031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Oval 29"/>
              <p:cNvSpPr>
                <a:spLocks noChangeArrowheads="1"/>
              </p:cNvSpPr>
              <p:nvPr/>
            </p:nvSpPr>
            <p:spPr bwMode="auto">
              <a:xfrm>
                <a:off x="5505450" y="2389188"/>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Oval 30"/>
              <p:cNvSpPr>
                <a:spLocks noChangeArrowheads="1"/>
              </p:cNvSpPr>
              <p:nvPr/>
            </p:nvSpPr>
            <p:spPr bwMode="auto">
              <a:xfrm>
                <a:off x="5424488" y="2667000"/>
                <a:ext cx="115887"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Oval 31"/>
              <p:cNvSpPr>
                <a:spLocks noChangeArrowheads="1"/>
              </p:cNvSpPr>
              <p:nvPr/>
            </p:nvSpPr>
            <p:spPr bwMode="auto">
              <a:xfrm>
                <a:off x="4876800" y="3198813"/>
                <a:ext cx="117475" cy="115888"/>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Oval 32"/>
              <p:cNvSpPr>
                <a:spLocks noChangeArrowheads="1"/>
              </p:cNvSpPr>
              <p:nvPr/>
            </p:nvSpPr>
            <p:spPr bwMode="auto">
              <a:xfrm>
                <a:off x="5481638" y="3371850"/>
                <a:ext cx="117475"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Oval 33"/>
              <p:cNvSpPr>
                <a:spLocks noChangeArrowheads="1"/>
              </p:cNvSpPr>
              <p:nvPr/>
            </p:nvSpPr>
            <p:spPr bwMode="auto">
              <a:xfrm>
                <a:off x="4819650" y="2076450"/>
                <a:ext cx="115887" cy="10477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39"/>
            <p:cNvGrpSpPr/>
            <p:nvPr/>
          </p:nvGrpSpPr>
          <p:grpSpPr>
            <a:xfrm>
              <a:off x="6265909" y="1560500"/>
              <a:ext cx="1517466" cy="2328888"/>
              <a:chOff x="4629150" y="3400425"/>
              <a:chExt cx="457200" cy="701675"/>
            </a:xfrm>
          </p:grpSpPr>
          <p:sp>
            <p:nvSpPr>
              <p:cNvPr id="41" name="Freeform 49"/>
              <p:cNvSpPr>
                <a:spLocks/>
              </p:cNvSpPr>
              <p:nvPr/>
            </p:nvSpPr>
            <p:spPr bwMode="auto">
              <a:xfrm>
                <a:off x="4783138" y="3636963"/>
                <a:ext cx="227013" cy="103188"/>
              </a:xfrm>
              <a:custGeom>
                <a:avLst/>
                <a:gdLst>
                  <a:gd name="T0" fmla="*/ 58 w 59"/>
                  <a:gd name="T1" fmla="*/ 27 h 27"/>
                  <a:gd name="T2" fmla="*/ 57 w 59"/>
                  <a:gd name="T3" fmla="*/ 27 h 27"/>
                  <a:gd name="T4" fmla="*/ 1 w 59"/>
                  <a:gd name="T5" fmla="*/ 2 h 27"/>
                  <a:gd name="T6" fmla="*/ 0 w 59"/>
                  <a:gd name="T7" fmla="*/ 1 h 27"/>
                  <a:gd name="T8" fmla="*/ 1 w 59"/>
                  <a:gd name="T9" fmla="*/ 0 h 27"/>
                  <a:gd name="T10" fmla="*/ 58 w 59"/>
                  <a:gd name="T11" fmla="*/ 25 h 27"/>
                  <a:gd name="T12" fmla="*/ 58 w 59"/>
                  <a:gd name="T13" fmla="*/ 26 h 27"/>
                  <a:gd name="T14" fmla="*/ 58 w 59"/>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9" h="27">
                    <a:moveTo>
                      <a:pt x="58" y="27"/>
                    </a:moveTo>
                    <a:cubicBezTo>
                      <a:pt x="57" y="27"/>
                      <a:pt x="57" y="27"/>
                      <a:pt x="57" y="27"/>
                    </a:cubicBezTo>
                    <a:cubicBezTo>
                      <a:pt x="1" y="2"/>
                      <a:pt x="1" y="2"/>
                      <a:pt x="1" y="2"/>
                    </a:cubicBezTo>
                    <a:cubicBezTo>
                      <a:pt x="0" y="2"/>
                      <a:pt x="0" y="1"/>
                      <a:pt x="0" y="1"/>
                    </a:cubicBezTo>
                    <a:cubicBezTo>
                      <a:pt x="0" y="0"/>
                      <a:pt x="1" y="0"/>
                      <a:pt x="1" y="0"/>
                    </a:cubicBezTo>
                    <a:cubicBezTo>
                      <a:pt x="58" y="25"/>
                      <a:pt x="58" y="25"/>
                      <a:pt x="58" y="25"/>
                    </a:cubicBezTo>
                    <a:cubicBezTo>
                      <a:pt x="58" y="25"/>
                      <a:pt x="59" y="26"/>
                      <a:pt x="58" y="26"/>
                    </a:cubicBezTo>
                    <a:cubicBezTo>
                      <a:pt x="58" y="27"/>
                      <a:pt x="58" y="27"/>
                      <a:pt x="58" y="2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50"/>
              <p:cNvSpPr>
                <a:spLocks/>
              </p:cNvSpPr>
              <p:nvPr/>
            </p:nvSpPr>
            <p:spPr bwMode="auto">
              <a:xfrm>
                <a:off x="4759325" y="3732213"/>
                <a:ext cx="250825" cy="125413"/>
              </a:xfrm>
              <a:custGeom>
                <a:avLst/>
                <a:gdLst>
                  <a:gd name="T0" fmla="*/ 1 w 65"/>
                  <a:gd name="T1" fmla="*/ 33 h 33"/>
                  <a:gd name="T2" fmla="*/ 0 w 65"/>
                  <a:gd name="T3" fmla="*/ 33 h 33"/>
                  <a:gd name="T4" fmla="*/ 1 w 65"/>
                  <a:gd name="T5" fmla="*/ 32 h 33"/>
                  <a:gd name="T6" fmla="*/ 63 w 65"/>
                  <a:gd name="T7" fmla="*/ 0 h 33"/>
                  <a:gd name="T8" fmla="*/ 64 w 65"/>
                  <a:gd name="T9" fmla="*/ 1 h 33"/>
                  <a:gd name="T10" fmla="*/ 64 w 65"/>
                  <a:gd name="T11" fmla="*/ 2 h 33"/>
                  <a:gd name="T12" fmla="*/ 2 w 65"/>
                  <a:gd name="T13" fmla="*/ 33 h 33"/>
                  <a:gd name="T14" fmla="*/ 1 w 65"/>
                  <a:gd name="T15" fmla="*/ 33 h 3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33">
                    <a:moveTo>
                      <a:pt x="1" y="33"/>
                    </a:moveTo>
                    <a:cubicBezTo>
                      <a:pt x="1" y="33"/>
                      <a:pt x="0" y="33"/>
                      <a:pt x="0" y="33"/>
                    </a:cubicBezTo>
                    <a:cubicBezTo>
                      <a:pt x="0" y="32"/>
                      <a:pt x="0" y="32"/>
                      <a:pt x="1" y="32"/>
                    </a:cubicBezTo>
                    <a:cubicBezTo>
                      <a:pt x="63" y="0"/>
                      <a:pt x="63" y="0"/>
                      <a:pt x="63" y="0"/>
                    </a:cubicBezTo>
                    <a:cubicBezTo>
                      <a:pt x="64" y="0"/>
                      <a:pt x="64" y="0"/>
                      <a:pt x="64" y="1"/>
                    </a:cubicBezTo>
                    <a:cubicBezTo>
                      <a:pt x="65" y="1"/>
                      <a:pt x="64" y="2"/>
                      <a:pt x="64" y="2"/>
                    </a:cubicBezTo>
                    <a:cubicBezTo>
                      <a:pt x="2" y="33"/>
                      <a:pt x="2" y="33"/>
                      <a:pt x="2" y="33"/>
                    </a:cubicBezTo>
                    <a:cubicBezTo>
                      <a:pt x="1" y="33"/>
                      <a:pt x="1" y="33"/>
                      <a:pt x="1" y="33"/>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51"/>
              <p:cNvSpPr>
                <a:spLocks/>
              </p:cNvSpPr>
              <p:nvPr/>
            </p:nvSpPr>
            <p:spPr bwMode="auto">
              <a:xfrm>
                <a:off x="4783138" y="3444875"/>
                <a:ext cx="200025" cy="198438"/>
              </a:xfrm>
              <a:custGeom>
                <a:avLst/>
                <a:gdLst>
                  <a:gd name="T0" fmla="*/ 1 w 52"/>
                  <a:gd name="T1" fmla="*/ 52 h 52"/>
                  <a:gd name="T2" fmla="*/ 0 w 52"/>
                  <a:gd name="T3" fmla="*/ 52 h 52"/>
                  <a:gd name="T4" fmla="*/ 0 w 52"/>
                  <a:gd name="T5" fmla="*/ 50 h 52"/>
                  <a:gd name="T6" fmla="*/ 51 w 52"/>
                  <a:gd name="T7" fmla="*/ 0 h 52"/>
                  <a:gd name="T8" fmla="*/ 52 w 52"/>
                  <a:gd name="T9" fmla="*/ 0 h 52"/>
                  <a:gd name="T10" fmla="*/ 52 w 52"/>
                  <a:gd name="T11" fmla="*/ 1 h 52"/>
                  <a:gd name="T12" fmla="*/ 2 w 52"/>
                  <a:gd name="T13" fmla="*/ 52 h 52"/>
                  <a:gd name="T14" fmla="*/ 1 w 52"/>
                  <a:gd name="T15" fmla="*/ 52 h 5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2" h="52">
                    <a:moveTo>
                      <a:pt x="1" y="52"/>
                    </a:moveTo>
                    <a:cubicBezTo>
                      <a:pt x="1" y="52"/>
                      <a:pt x="0" y="52"/>
                      <a:pt x="0" y="52"/>
                    </a:cubicBezTo>
                    <a:cubicBezTo>
                      <a:pt x="0" y="51"/>
                      <a:pt x="0" y="51"/>
                      <a:pt x="0" y="50"/>
                    </a:cubicBezTo>
                    <a:cubicBezTo>
                      <a:pt x="51" y="0"/>
                      <a:pt x="51" y="0"/>
                      <a:pt x="51" y="0"/>
                    </a:cubicBezTo>
                    <a:cubicBezTo>
                      <a:pt x="51" y="0"/>
                      <a:pt x="52" y="0"/>
                      <a:pt x="52" y="0"/>
                    </a:cubicBezTo>
                    <a:cubicBezTo>
                      <a:pt x="52" y="0"/>
                      <a:pt x="52" y="1"/>
                      <a:pt x="52" y="1"/>
                    </a:cubicBezTo>
                    <a:cubicBezTo>
                      <a:pt x="2" y="52"/>
                      <a:pt x="2" y="52"/>
                      <a:pt x="2" y="52"/>
                    </a:cubicBezTo>
                    <a:cubicBezTo>
                      <a:pt x="1" y="52"/>
                      <a:pt x="1" y="52"/>
                      <a:pt x="1" y="5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52"/>
              <p:cNvSpPr>
                <a:spLocks/>
              </p:cNvSpPr>
              <p:nvPr/>
            </p:nvSpPr>
            <p:spPr bwMode="auto">
              <a:xfrm>
                <a:off x="4759325" y="3441700"/>
                <a:ext cx="223838" cy="415925"/>
              </a:xfrm>
              <a:custGeom>
                <a:avLst/>
                <a:gdLst>
                  <a:gd name="T0" fmla="*/ 1 w 58"/>
                  <a:gd name="T1" fmla="*/ 109 h 109"/>
                  <a:gd name="T2" fmla="*/ 1 w 58"/>
                  <a:gd name="T3" fmla="*/ 109 h 109"/>
                  <a:gd name="T4" fmla="*/ 0 w 58"/>
                  <a:gd name="T5" fmla="*/ 108 h 109"/>
                  <a:gd name="T6" fmla="*/ 57 w 58"/>
                  <a:gd name="T7" fmla="*/ 1 h 109"/>
                  <a:gd name="T8" fmla="*/ 58 w 58"/>
                  <a:gd name="T9" fmla="*/ 1 h 109"/>
                  <a:gd name="T10" fmla="*/ 58 w 58"/>
                  <a:gd name="T11" fmla="*/ 2 h 109"/>
                  <a:gd name="T12" fmla="*/ 2 w 58"/>
                  <a:gd name="T13" fmla="*/ 109 h 109"/>
                  <a:gd name="T14" fmla="*/ 1 w 58"/>
                  <a:gd name="T15" fmla="*/ 109 h 10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109">
                    <a:moveTo>
                      <a:pt x="1" y="109"/>
                    </a:moveTo>
                    <a:cubicBezTo>
                      <a:pt x="1" y="109"/>
                      <a:pt x="1" y="109"/>
                      <a:pt x="1" y="109"/>
                    </a:cubicBezTo>
                    <a:cubicBezTo>
                      <a:pt x="0" y="109"/>
                      <a:pt x="0" y="109"/>
                      <a:pt x="0" y="108"/>
                    </a:cubicBezTo>
                    <a:cubicBezTo>
                      <a:pt x="57" y="1"/>
                      <a:pt x="57" y="1"/>
                      <a:pt x="57" y="1"/>
                    </a:cubicBezTo>
                    <a:cubicBezTo>
                      <a:pt x="57" y="1"/>
                      <a:pt x="57" y="0"/>
                      <a:pt x="58" y="1"/>
                    </a:cubicBezTo>
                    <a:cubicBezTo>
                      <a:pt x="58" y="1"/>
                      <a:pt x="58" y="1"/>
                      <a:pt x="58" y="2"/>
                    </a:cubicBezTo>
                    <a:cubicBezTo>
                      <a:pt x="2" y="109"/>
                      <a:pt x="2" y="109"/>
                      <a:pt x="2" y="109"/>
                    </a:cubicBezTo>
                    <a:cubicBezTo>
                      <a:pt x="2" y="109"/>
                      <a:pt x="1" y="109"/>
                      <a:pt x="1" y="109"/>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53"/>
              <p:cNvSpPr>
                <a:spLocks/>
              </p:cNvSpPr>
              <p:nvPr/>
            </p:nvSpPr>
            <p:spPr bwMode="auto">
              <a:xfrm>
                <a:off x="4783138" y="3406775"/>
                <a:ext cx="84138" cy="236538"/>
              </a:xfrm>
              <a:custGeom>
                <a:avLst/>
                <a:gdLst>
                  <a:gd name="T0" fmla="*/ 1 w 22"/>
                  <a:gd name="T1" fmla="*/ 62 h 62"/>
                  <a:gd name="T2" fmla="*/ 1 w 22"/>
                  <a:gd name="T3" fmla="*/ 62 h 62"/>
                  <a:gd name="T4" fmla="*/ 0 w 22"/>
                  <a:gd name="T5" fmla="*/ 61 h 62"/>
                  <a:gd name="T6" fmla="*/ 20 w 22"/>
                  <a:gd name="T7" fmla="*/ 1 h 62"/>
                  <a:gd name="T8" fmla="*/ 21 w 22"/>
                  <a:gd name="T9" fmla="*/ 1 h 62"/>
                  <a:gd name="T10" fmla="*/ 22 w 22"/>
                  <a:gd name="T11" fmla="*/ 2 h 62"/>
                  <a:gd name="T12" fmla="*/ 2 w 22"/>
                  <a:gd name="T13" fmla="*/ 61 h 62"/>
                  <a:gd name="T14" fmla="*/ 1 w 22"/>
                  <a:gd name="T15" fmla="*/ 62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62">
                    <a:moveTo>
                      <a:pt x="1" y="62"/>
                    </a:moveTo>
                    <a:cubicBezTo>
                      <a:pt x="1" y="62"/>
                      <a:pt x="1" y="62"/>
                      <a:pt x="1" y="62"/>
                    </a:cubicBezTo>
                    <a:cubicBezTo>
                      <a:pt x="0" y="62"/>
                      <a:pt x="0" y="61"/>
                      <a:pt x="0" y="61"/>
                    </a:cubicBezTo>
                    <a:cubicBezTo>
                      <a:pt x="20" y="1"/>
                      <a:pt x="20" y="1"/>
                      <a:pt x="20" y="1"/>
                    </a:cubicBezTo>
                    <a:cubicBezTo>
                      <a:pt x="20" y="1"/>
                      <a:pt x="21" y="0"/>
                      <a:pt x="21" y="1"/>
                    </a:cubicBezTo>
                    <a:cubicBezTo>
                      <a:pt x="22" y="1"/>
                      <a:pt x="22" y="1"/>
                      <a:pt x="22" y="2"/>
                    </a:cubicBezTo>
                    <a:cubicBezTo>
                      <a:pt x="2" y="61"/>
                      <a:pt x="2" y="61"/>
                      <a:pt x="2" y="61"/>
                    </a:cubicBezTo>
                    <a:cubicBezTo>
                      <a:pt x="2" y="62"/>
                      <a:pt x="1" y="62"/>
                      <a:pt x="1" y="62"/>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54"/>
              <p:cNvSpPr>
                <a:spLocks/>
              </p:cNvSpPr>
              <p:nvPr/>
            </p:nvSpPr>
            <p:spPr bwMode="auto">
              <a:xfrm>
                <a:off x="4759325" y="3854450"/>
                <a:ext cx="315913" cy="3175"/>
              </a:xfrm>
              <a:custGeom>
                <a:avLst/>
                <a:gdLst>
                  <a:gd name="T0" fmla="*/ 81 w 82"/>
                  <a:gd name="T1" fmla="*/ 1 h 1"/>
                  <a:gd name="T2" fmla="*/ 1 w 82"/>
                  <a:gd name="T3" fmla="*/ 1 h 1"/>
                  <a:gd name="T4" fmla="*/ 0 w 82"/>
                  <a:gd name="T5" fmla="*/ 0 h 1"/>
                  <a:gd name="T6" fmla="*/ 1 w 82"/>
                  <a:gd name="T7" fmla="*/ 0 h 1"/>
                  <a:gd name="T8" fmla="*/ 81 w 82"/>
                  <a:gd name="T9" fmla="*/ 0 h 1"/>
                  <a:gd name="T10" fmla="*/ 82 w 82"/>
                  <a:gd name="T11" fmla="*/ 0 h 1"/>
                  <a:gd name="T12" fmla="*/ 81 w 82"/>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82" h="1">
                    <a:moveTo>
                      <a:pt x="81" y="1"/>
                    </a:moveTo>
                    <a:cubicBezTo>
                      <a:pt x="1" y="1"/>
                      <a:pt x="1" y="1"/>
                      <a:pt x="1" y="1"/>
                    </a:cubicBezTo>
                    <a:cubicBezTo>
                      <a:pt x="1" y="1"/>
                      <a:pt x="0" y="1"/>
                      <a:pt x="0" y="0"/>
                    </a:cubicBezTo>
                    <a:cubicBezTo>
                      <a:pt x="0" y="0"/>
                      <a:pt x="1" y="0"/>
                      <a:pt x="1" y="0"/>
                    </a:cubicBezTo>
                    <a:cubicBezTo>
                      <a:pt x="81" y="0"/>
                      <a:pt x="81" y="0"/>
                      <a:pt x="81" y="0"/>
                    </a:cubicBezTo>
                    <a:cubicBezTo>
                      <a:pt x="82" y="0"/>
                      <a:pt x="82" y="0"/>
                      <a:pt x="82" y="0"/>
                    </a:cubicBezTo>
                    <a:cubicBezTo>
                      <a:pt x="82" y="1"/>
                      <a:pt x="82" y="1"/>
                      <a:pt x="81" y="1"/>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55"/>
              <p:cNvSpPr>
                <a:spLocks/>
              </p:cNvSpPr>
              <p:nvPr/>
            </p:nvSpPr>
            <p:spPr bwMode="auto">
              <a:xfrm>
                <a:off x="4859338" y="3406775"/>
                <a:ext cx="150813" cy="333375"/>
              </a:xfrm>
              <a:custGeom>
                <a:avLst/>
                <a:gdLst>
                  <a:gd name="T0" fmla="*/ 38 w 39"/>
                  <a:gd name="T1" fmla="*/ 87 h 87"/>
                  <a:gd name="T2" fmla="*/ 37 w 39"/>
                  <a:gd name="T3" fmla="*/ 86 h 87"/>
                  <a:gd name="T4" fmla="*/ 0 w 39"/>
                  <a:gd name="T5" fmla="*/ 2 h 87"/>
                  <a:gd name="T6" fmla="*/ 0 w 39"/>
                  <a:gd name="T7" fmla="*/ 1 h 87"/>
                  <a:gd name="T8" fmla="*/ 2 w 39"/>
                  <a:gd name="T9" fmla="*/ 1 h 87"/>
                  <a:gd name="T10" fmla="*/ 38 w 39"/>
                  <a:gd name="T11" fmla="*/ 86 h 87"/>
                  <a:gd name="T12" fmla="*/ 38 w 39"/>
                  <a:gd name="T13" fmla="*/ 87 h 87"/>
                  <a:gd name="T14" fmla="*/ 38 w 39"/>
                  <a:gd name="T15" fmla="*/ 87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87">
                    <a:moveTo>
                      <a:pt x="38" y="87"/>
                    </a:moveTo>
                    <a:cubicBezTo>
                      <a:pt x="37" y="87"/>
                      <a:pt x="37" y="87"/>
                      <a:pt x="37" y="86"/>
                    </a:cubicBezTo>
                    <a:cubicBezTo>
                      <a:pt x="0" y="2"/>
                      <a:pt x="0" y="2"/>
                      <a:pt x="0" y="2"/>
                    </a:cubicBezTo>
                    <a:cubicBezTo>
                      <a:pt x="0" y="1"/>
                      <a:pt x="0" y="1"/>
                      <a:pt x="0" y="1"/>
                    </a:cubicBezTo>
                    <a:cubicBezTo>
                      <a:pt x="1" y="0"/>
                      <a:pt x="1" y="1"/>
                      <a:pt x="2" y="1"/>
                    </a:cubicBezTo>
                    <a:cubicBezTo>
                      <a:pt x="38" y="86"/>
                      <a:pt x="38" y="86"/>
                      <a:pt x="38" y="86"/>
                    </a:cubicBezTo>
                    <a:cubicBezTo>
                      <a:pt x="39" y="86"/>
                      <a:pt x="38" y="87"/>
                      <a:pt x="38" y="87"/>
                    </a:cubicBezTo>
                    <a:cubicBezTo>
                      <a:pt x="38" y="87"/>
                      <a:pt x="38" y="87"/>
                      <a:pt x="38" y="87"/>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56"/>
              <p:cNvSpPr>
                <a:spLocks/>
              </p:cNvSpPr>
              <p:nvPr/>
            </p:nvSpPr>
            <p:spPr bwMode="auto">
              <a:xfrm>
                <a:off x="4851400" y="3732213"/>
                <a:ext cx="158750" cy="358775"/>
              </a:xfrm>
              <a:custGeom>
                <a:avLst/>
                <a:gdLst>
                  <a:gd name="T0" fmla="*/ 1 w 41"/>
                  <a:gd name="T1" fmla="*/ 94 h 94"/>
                  <a:gd name="T2" fmla="*/ 0 w 41"/>
                  <a:gd name="T3" fmla="*/ 94 h 94"/>
                  <a:gd name="T4" fmla="*/ 0 w 41"/>
                  <a:gd name="T5" fmla="*/ 93 h 94"/>
                  <a:gd name="T6" fmla="*/ 39 w 41"/>
                  <a:gd name="T7" fmla="*/ 1 h 94"/>
                  <a:gd name="T8" fmla="*/ 40 w 41"/>
                  <a:gd name="T9" fmla="*/ 0 h 94"/>
                  <a:gd name="T10" fmla="*/ 40 w 41"/>
                  <a:gd name="T11" fmla="*/ 1 h 94"/>
                  <a:gd name="T12" fmla="*/ 2 w 41"/>
                  <a:gd name="T13" fmla="*/ 94 h 94"/>
                  <a:gd name="T14" fmla="*/ 1 w 41"/>
                  <a:gd name="T15" fmla="*/ 94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1" h="94">
                    <a:moveTo>
                      <a:pt x="1" y="94"/>
                    </a:moveTo>
                    <a:cubicBezTo>
                      <a:pt x="1" y="94"/>
                      <a:pt x="1" y="94"/>
                      <a:pt x="0" y="94"/>
                    </a:cubicBezTo>
                    <a:cubicBezTo>
                      <a:pt x="0" y="94"/>
                      <a:pt x="0" y="93"/>
                      <a:pt x="0" y="93"/>
                    </a:cubicBezTo>
                    <a:cubicBezTo>
                      <a:pt x="39" y="1"/>
                      <a:pt x="39" y="1"/>
                      <a:pt x="39" y="1"/>
                    </a:cubicBezTo>
                    <a:cubicBezTo>
                      <a:pt x="39" y="0"/>
                      <a:pt x="39" y="0"/>
                      <a:pt x="40" y="0"/>
                    </a:cubicBezTo>
                    <a:cubicBezTo>
                      <a:pt x="40" y="0"/>
                      <a:pt x="41" y="1"/>
                      <a:pt x="40" y="1"/>
                    </a:cubicBezTo>
                    <a:cubicBezTo>
                      <a:pt x="2" y="94"/>
                      <a:pt x="2" y="94"/>
                      <a:pt x="2" y="94"/>
                    </a:cubicBezTo>
                    <a:cubicBezTo>
                      <a:pt x="2" y="94"/>
                      <a:pt x="1" y="94"/>
                      <a:pt x="1" y="94"/>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57"/>
              <p:cNvSpPr>
                <a:spLocks/>
              </p:cNvSpPr>
              <p:nvPr/>
            </p:nvSpPr>
            <p:spPr bwMode="auto">
              <a:xfrm>
                <a:off x="4851400" y="3849688"/>
                <a:ext cx="223838" cy="241300"/>
              </a:xfrm>
              <a:custGeom>
                <a:avLst/>
                <a:gdLst>
                  <a:gd name="T0" fmla="*/ 1 w 58"/>
                  <a:gd name="T1" fmla="*/ 63 h 63"/>
                  <a:gd name="T2" fmla="*/ 0 w 58"/>
                  <a:gd name="T3" fmla="*/ 63 h 63"/>
                  <a:gd name="T4" fmla="*/ 0 w 58"/>
                  <a:gd name="T5" fmla="*/ 62 h 63"/>
                  <a:gd name="T6" fmla="*/ 56 w 58"/>
                  <a:gd name="T7" fmla="*/ 1 h 63"/>
                  <a:gd name="T8" fmla="*/ 58 w 58"/>
                  <a:gd name="T9" fmla="*/ 1 h 63"/>
                  <a:gd name="T10" fmla="*/ 58 w 58"/>
                  <a:gd name="T11" fmla="*/ 2 h 63"/>
                  <a:gd name="T12" fmla="*/ 2 w 58"/>
                  <a:gd name="T13" fmla="*/ 63 h 63"/>
                  <a:gd name="T14" fmla="*/ 1 w 58"/>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63">
                    <a:moveTo>
                      <a:pt x="1" y="63"/>
                    </a:moveTo>
                    <a:cubicBezTo>
                      <a:pt x="1" y="63"/>
                      <a:pt x="0" y="63"/>
                      <a:pt x="0" y="63"/>
                    </a:cubicBezTo>
                    <a:cubicBezTo>
                      <a:pt x="0" y="63"/>
                      <a:pt x="0" y="62"/>
                      <a:pt x="0" y="62"/>
                    </a:cubicBezTo>
                    <a:cubicBezTo>
                      <a:pt x="56" y="1"/>
                      <a:pt x="56" y="1"/>
                      <a:pt x="56" y="1"/>
                    </a:cubicBezTo>
                    <a:cubicBezTo>
                      <a:pt x="57" y="0"/>
                      <a:pt x="57" y="0"/>
                      <a:pt x="58" y="1"/>
                    </a:cubicBezTo>
                    <a:cubicBezTo>
                      <a:pt x="58" y="1"/>
                      <a:pt x="58" y="2"/>
                      <a:pt x="58" y="2"/>
                    </a:cubicBezTo>
                    <a:cubicBezTo>
                      <a:pt x="2" y="63"/>
                      <a:pt x="2" y="63"/>
                      <a:pt x="2" y="63"/>
                    </a:cubicBezTo>
                    <a:cubicBezTo>
                      <a:pt x="1" y="63"/>
                      <a:pt x="1" y="63"/>
                      <a:pt x="1" y="63"/>
                    </a:cubicBezTo>
                    <a:close/>
                  </a:path>
                </a:pathLst>
              </a:custGeom>
              <a:solidFill>
                <a:srgbClr val="CCCCCC"/>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58"/>
              <p:cNvSpPr>
                <a:spLocks/>
              </p:cNvSpPr>
              <p:nvPr/>
            </p:nvSpPr>
            <p:spPr bwMode="auto">
              <a:xfrm>
                <a:off x="4629150" y="3400425"/>
                <a:ext cx="457200" cy="701675"/>
              </a:xfrm>
              <a:custGeom>
                <a:avLst/>
                <a:gdLst>
                  <a:gd name="T0" fmla="*/ 59 w 119"/>
                  <a:gd name="T1" fmla="*/ 184 h 184"/>
                  <a:gd name="T2" fmla="*/ 37 w 119"/>
                  <a:gd name="T3" fmla="*/ 180 h 184"/>
                  <a:gd name="T4" fmla="*/ 18 w 119"/>
                  <a:gd name="T5" fmla="*/ 168 h 184"/>
                  <a:gd name="T6" fmla="*/ 5 w 119"/>
                  <a:gd name="T7" fmla="*/ 148 h 184"/>
                  <a:gd name="T8" fmla="*/ 0 w 119"/>
                  <a:gd name="T9" fmla="*/ 120 h 184"/>
                  <a:gd name="T10" fmla="*/ 1 w 119"/>
                  <a:gd name="T11" fmla="*/ 117 h 184"/>
                  <a:gd name="T12" fmla="*/ 4 w 119"/>
                  <a:gd name="T13" fmla="*/ 116 h 184"/>
                  <a:gd name="T14" fmla="*/ 35 w 119"/>
                  <a:gd name="T15" fmla="*/ 116 h 184"/>
                  <a:gd name="T16" fmla="*/ 39 w 119"/>
                  <a:gd name="T17" fmla="*/ 119 h 184"/>
                  <a:gd name="T18" fmla="*/ 35 w 119"/>
                  <a:gd name="T19" fmla="*/ 123 h 184"/>
                  <a:gd name="T20" fmla="*/ 7 w 119"/>
                  <a:gd name="T21" fmla="*/ 123 h 184"/>
                  <a:gd name="T22" fmla="*/ 12 w 119"/>
                  <a:gd name="T23" fmla="*/ 145 h 184"/>
                  <a:gd name="T24" fmla="*/ 23 w 119"/>
                  <a:gd name="T25" fmla="*/ 163 h 184"/>
                  <a:gd name="T26" fmla="*/ 40 w 119"/>
                  <a:gd name="T27" fmla="*/ 173 h 184"/>
                  <a:gd name="T28" fmla="*/ 59 w 119"/>
                  <a:gd name="T29" fmla="*/ 177 h 184"/>
                  <a:gd name="T30" fmla="*/ 81 w 119"/>
                  <a:gd name="T31" fmla="*/ 173 h 184"/>
                  <a:gd name="T32" fmla="*/ 97 w 119"/>
                  <a:gd name="T33" fmla="*/ 161 h 184"/>
                  <a:gd name="T34" fmla="*/ 108 w 119"/>
                  <a:gd name="T35" fmla="*/ 145 h 184"/>
                  <a:gd name="T36" fmla="*/ 111 w 119"/>
                  <a:gd name="T37" fmla="*/ 125 h 184"/>
                  <a:gd name="T38" fmla="*/ 95 w 119"/>
                  <a:gd name="T39" fmla="*/ 91 h 184"/>
                  <a:gd name="T40" fmla="*/ 94 w 119"/>
                  <a:gd name="T41" fmla="*/ 88 h 184"/>
                  <a:gd name="T42" fmla="*/ 95 w 119"/>
                  <a:gd name="T43" fmla="*/ 85 h 184"/>
                  <a:gd name="T44" fmla="*/ 109 w 119"/>
                  <a:gd name="T45" fmla="*/ 53 h 184"/>
                  <a:gd name="T46" fmla="*/ 105 w 119"/>
                  <a:gd name="T47" fmla="*/ 34 h 184"/>
                  <a:gd name="T48" fmla="*/ 95 w 119"/>
                  <a:gd name="T49" fmla="*/ 20 h 184"/>
                  <a:gd name="T50" fmla="*/ 79 w 119"/>
                  <a:gd name="T51" fmla="*/ 11 h 184"/>
                  <a:gd name="T52" fmla="*/ 61 w 119"/>
                  <a:gd name="T53" fmla="*/ 7 h 184"/>
                  <a:gd name="T54" fmla="*/ 26 w 119"/>
                  <a:gd name="T55" fmla="*/ 21 h 184"/>
                  <a:gd name="T56" fmla="*/ 13 w 119"/>
                  <a:gd name="T57" fmla="*/ 59 h 184"/>
                  <a:gd name="T58" fmla="*/ 41 w 119"/>
                  <a:gd name="T59" fmla="*/ 59 h 184"/>
                  <a:gd name="T60" fmla="*/ 45 w 119"/>
                  <a:gd name="T61" fmla="*/ 63 h 184"/>
                  <a:gd name="T62" fmla="*/ 41 w 119"/>
                  <a:gd name="T63" fmla="*/ 67 h 184"/>
                  <a:gd name="T64" fmla="*/ 9 w 119"/>
                  <a:gd name="T65" fmla="*/ 67 h 184"/>
                  <a:gd name="T66" fmla="*/ 5 w 119"/>
                  <a:gd name="T67" fmla="*/ 63 h 184"/>
                  <a:gd name="T68" fmla="*/ 21 w 119"/>
                  <a:gd name="T69" fmla="*/ 16 h 184"/>
                  <a:gd name="T70" fmla="*/ 61 w 119"/>
                  <a:gd name="T71" fmla="*/ 0 h 184"/>
                  <a:gd name="T72" fmla="*/ 82 w 119"/>
                  <a:gd name="T73" fmla="*/ 4 h 184"/>
                  <a:gd name="T74" fmla="*/ 100 w 119"/>
                  <a:gd name="T75" fmla="*/ 15 h 184"/>
                  <a:gd name="T76" fmla="*/ 112 w 119"/>
                  <a:gd name="T77" fmla="*/ 31 h 184"/>
                  <a:gd name="T78" fmla="*/ 116 w 119"/>
                  <a:gd name="T79" fmla="*/ 53 h 184"/>
                  <a:gd name="T80" fmla="*/ 103 w 119"/>
                  <a:gd name="T81" fmla="*/ 88 h 184"/>
                  <a:gd name="T82" fmla="*/ 119 w 119"/>
                  <a:gd name="T83" fmla="*/ 125 h 184"/>
                  <a:gd name="T84" fmla="*/ 115 w 119"/>
                  <a:gd name="T85" fmla="*/ 148 h 184"/>
                  <a:gd name="T86" fmla="*/ 103 w 119"/>
                  <a:gd name="T87" fmla="*/ 167 h 184"/>
                  <a:gd name="T88" fmla="*/ 84 w 119"/>
                  <a:gd name="T89" fmla="*/ 179 h 184"/>
                  <a:gd name="T90" fmla="*/ 59 w 119"/>
                  <a:gd name="T91"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19" h="184">
                    <a:moveTo>
                      <a:pt x="59" y="184"/>
                    </a:moveTo>
                    <a:cubicBezTo>
                      <a:pt x="51" y="184"/>
                      <a:pt x="44" y="183"/>
                      <a:pt x="37" y="180"/>
                    </a:cubicBezTo>
                    <a:cubicBezTo>
                      <a:pt x="30" y="177"/>
                      <a:pt x="23" y="173"/>
                      <a:pt x="18" y="168"/>
                    </a:cubicBezTo>
                    <a:cubicBezTo>
                      <a:pt x="13" y="163"/>
                      <a:pt x="8" y="156"/>
                      <a:pt x="5" y="148"/>
                    </a:cubicBezTo>
                    <a:cubicBezTo>
                      <a:pt x="2" y="140"/>
                      <a:pt x="0" y="130"/>
                      <a:pt x="0" y="120"/>
                    </a:cubicBezTo>
                    <a:cubicBezTo>
                      <a:pt x="0" y="119"/>
                      <a:pt x="0" y="118"/>
                      <a:pt x="1" y="117"/>
                    </a:cubicBezTo>
                    <a:cubicBezTo>
                      <a:pt x="2" y="116"/>
                      <a:pt x="3" y="116"/>
                      <a:pt x="4" y="116"/>
                    </a:cubicBezTo>
                    <a:cubicBezTo>
                      <a:pt x="35" y="116"/>
                      <a:pt x="35" y="116"/>
                      <a:pt x="35" y="116"/>
                    </a:cubicBezTo>
                    <a:cubicBezTo>
                      <a:pt x="37" y="116"/>
                      <a:pt x="39" y="117"/>
                      <a:pt x="39" y="119"/>
                    </a:cubicBezTo>
                    <a:cubicBezTo>
                      <a:pt x="39" y="122"/>
                      <a:pt x="37" y="123"/>
                      <a:pt x="35" y="123"/>
                    </a:cubicBezTo>
                    <a:cubicBezTo>
                      <a:pt x="7" y="123"/>
                      <a:pt x="7" y="123"/>
                      <a:pt x="7" y="123"/>
                    </a:cubicBezTo>
                    <a:cubicBezTo>
                      <a:pt x="8" y="132"/>
                      <a:pt x="9" y="139"/>
                      <a:pt x="12" y="145"/>
                    </a:cubicBezTo>
                    <a:cubicBezTo>
                      <a:pt x="15" y="152"/>
                      <a:pt x="19" y="158"/>
                      <a:pt x="23" y="163"/>
                    </a:cubicBezTo>
                    <a:cubicBezTo>
                      <a:pt x="28" y="167"/>
                      <a:pt x="33" y="171"/>
                      <a:pt x="40" y="173"/>
                    </a:cubicBezTo>
                    <a:cubicBezTo>
                      <a:pt x="46" y="175"/>
                      <a:pt x="52" y="177"/>
                      <a:pt x="59" y="177"/>
                    </a:cubicBezTo>
                    <a:cubicBezTo>
                      <a:pt x="67" y="177"/>
                      <a:pt x="74" y="175"/>
                      <a:pt x="81" y="173"/>
                    </a:cubicBezTo>
                    <a:cubicBezTo>
                      <a:pt x="88" y="170"/>
                      <a:pt x="93" y="166"/>
                      <a:pt x="97" y="161"/>
                    </a:cubicBezTo>
                    <a:cubicBezTo>
                      <a:pt x="102" y="157"/>
                      <a:pt x="105" y="151"/>
                      <a:pt x="108" y="145"/>
                    </a:cubicBezTo>
                    <a:cubicBezTo>
                      <a:pt x="110" y="139"/>
                      <a:pt x="111" y="132"/>
                      <a:pt x="111" y="125"/>
                    </a:cubicBezTo>
                    <a:cubicBezTo>
                      <a:pt x="111" y="112"/>
                      <a:pt x="106" y="100"/>
                      <a:pt x="95" y="91"/>
                    </a:cubicBezTo>
                    <a:cubicBezTo>
                      <a:pt x="94" y="90"/>
                      <a:pt x="94" y="89"/>
                      <a:pt x="94" y="88"/>
                    </a:cubicBezTo>
                    <a:cubicBezTo>
                      <a:pt x="94" y="87"/>
                      <a:pt x="94" y="86"/>
                      <a:pt x="95" y="85"/>
                    </a:cubicBezTo>
                    <a:cubicBezTo>
                      <a:pt x="104" y="77"/>
                      <a:pt x="109" y="66"/>
                      <a:pt x="109" y="53"/>
                    </a:cubicBezTo>
                    <a:cubicBezTo>
                      <a:pt x="109" y="46"/>
                      <a:pt x="108" y="40"/>
                      <a:pt x="105" y="34"/>
                    </a:cubicBezTo>
                    <a:cubicBezTo>
                      <a:pt x="103" y="29"/>
                      <a:pt x="99" y="24"/>
                      <a:pt x="95" y="20"/>
                    </a:cubicBezTo>
                    <a:cubicBezTo>
                      <a:pt x="90" y="16"/>
                      <a:pt x="85" y="13"/>
                      <a:pt x="79" y="11"/>
                    </a:cubicBezTo>
                    <a:cubicBezTo>
                      <a:pt x="74" y="8"/>
                      <a:pt x="67" y="7"/>
                      <a:pt x="61" y="7"/>
                    </a:cubicBezTo>
                    <a:cubicBezTo>
                      <a:pt x="47" y="7"/>
                      <a:pt x="35" y="12"/>
                      <a:pt x="26" y="21"/>
                    </a:cubicBezTo>
                    <a:cubicBezTo>
                      <a:pt x="18" y="29"/>
                      <a:pt x="13" y="42"/>
                      <a:pt x="13" y="59"/>
                    </a:cubicBezTo>
                    <a:cubicBezTo>
                      <a:pt x="41" y="59"/>
                      <a:pt x="41" y="59"/>
                      <a:pt x="41" y="59"/>
                    </a:cubicBezTo>
                    <a:cubicBezTo>
                      <a:pt x="43" y="59"/>
                      <a:pt x="45" y="61"/>
                      <a:pt x="45" y="63"/>
                    </a:cubicBezTo>
                    <a:cubicBezTo>
                      <a:pt x="45" y="65"/>
                      <a:pt x="43" y="67"/>
                      <a:pt x="41" y="67"/>
                    </a:cubicBezTo>
                    <a:cubicBezTo>
                      <a:pt x="9" y="67"/>
                      <a:pt x="9" y="67"/>
                      <a:pt x="9" y="67"/>
                    </a:cubicBezTo>
                    <a:cubicBezTo>
                      <a:pt x="7" y="67"/>
                      <a:pt x="5" y="65"/>
                      <a:pt x="5" y="63"/>
                    </a:cubicBezTo>
                    <a:cubicBezTo>
                      <a:pt x="5" y="42"/>
                      <a:pt x="10" y="26"/>
                      <a:pt x="21" y="16"/>
                    </a:cubicBezTo>
                    <a:cubicBezTo>
                      <a:pt x="31" y="5"/>
                      <a:pt x="45" y="0"/>
                      <a:pt x="61" y="0"/>
                    </a:cubicBezTo>
                    <a:cubicBezTo>
                      <a:pt x="68" y="0"/>
                      <a:pt x="76" y="1"/>
                      <a:pt x="82" y="4"/>
                    </a:cubicBezTo>
                    <a:cubicBezTo>
                      <a:pt x="89" y="6"/>
                      <a:pt x="95" y="10"/>
                      <a:pt x="100" y="15"/>
                    </a:cubicBezTo>
                    <a:cubicBezTo>
                      <a:pt x="105" y="19"/>
                      <a:pt x="109" y="25"/>
                      <a:pt x="112" y="31"/>
                    </a:cubicBezTo>
                    <a:cubicBezTo>
                      <a:pt x="115" y="38"/>
                      <a:pt x="116" y="45"/>
                      <a:pt x="116" y="53"/>
                    </a:cubicBezTo>
                    <a:cubicBezTo>
                      <a:pt x="116" y="67"/>
                      <a:pt x="112" y="78"/>
                      <a:pt x="103" y="88"/>
                    </a:cubicBezTo>
                    <a:cubicBezTo>
                      <a:pt x="113" y="98"/>
                      <a:pt x="119" y="111"/>
                      <a:pt x="119" y="125"/>
                    </a:cubicBezTo>
                    <a:cubicBezTo>
                      <a:pt x="119" y="133"/>
                      <a:pt x="117" y="141"/>
                      <a:pt x="115" y="148"/>
                    </a:cubicBezTo>
                    <a:cubicBezTo>
                      <a:pt x="112" y="155"/>
                      <a:pt x="108" y="161"/>
                      <a:pt x="103" y="167"/>
                    </a:cubicBezTo>
                    <a:cubicBezTo>
                      <a:pt x="98" y="172"/>
                      <a:pt x="91" y="176"/>
                      <a:pt x="84" y="179"/>
                    </a:cubicBezTo>
                    <a:cubicBezTo>
                      <a:pt x="76" y="182"/>
                      <a:pt x="68" y="184"/>
                      <a:pt x="59" y="184"/>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Oval 59"/>
              <p:cNvSpPr>
                <a:spLocks noChangeArrowheads="1"/>
              </p:cNvSpPr>
              <p:nvPr/>
            </p:nvSpPr>
            <p:spPr bwMode="auto">
              <a:xfrm>
                <a:off x="4840288" y="3656013"/>
                <a:ext cx="38100"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Oval 60"/>
              <p:cNvSpPr>
                <a:spLocks noChangeArrowheads="1"/>
              </p:cNvSpPr>
              <p:nvPr/>
            </p:nvSpPr>
            <p:spPr bwMode="auto">
              <a:xfrm>
                <a:off x="4905375" y="3533775"/>
                <a:ext cx="39688"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Oval 61"/>
              <p:cNvSpPr>
                <a:spLocks noChangeArrowheads="1"/>
              </p:cNvSpPr>
              <p:nvPr/>
            </p:nvSpPr>
            <p:spPr bwMode="auto">
              <a:xfrm>
                <a:off x="4932363" y="3838575"/>
                <a:ext cx="39688" cy="34925"/>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Oval 62"/>
              <p:cNvSpPr>
                <a:spLocks noChangeArrowheads="1"/>
              </p:cNvSpPr>
              <p:nvPr/>
            </p:nvSpPr>
            <p:spPr bwMode="auto">
              <a:xfrm>
                <a:off x="4805363" y="3506788"/>
                <a:ext cx="39688" cy="38100"/>
              </a:xfrm>
              <a:prstGeom prst="ellipse">
                <a:avLst/>
              </a:pr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xmlns="" val="261151979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decel="50000" fill="hold" nodeType="withEffect">
                                  <p:stCondLst>
                                    <p:cond delay="0"/>
                                  </p:stCondLst>
                                  <p:childTnLst>
                                    <p:animMotion origin="layout" path="M 4.16667E-6 -4.44444E-6 L 0.6901 -4.44444E-6 " pathEditMode="relative" rAng="0" ptsTypes="AA">
                                      <p:cBhvr>
                                        <p:cTn id="6" dur="1250" fill="hold"/>
                                        <p:tgtEl>
                                          <p:spTgt spid="2"/>
                                        </p:tgtEl>
                                        <p:attrNameLst>
                                          <p:attrName>ppt_x</p:attrName>
                                          <p:attrName>ppt_y</p:attrName>
                                        </p:attrNameLst>
                                      </p:cBhvr>
                                      <p:rCtr x="34505" y="0"/>
                                    </p:animMotion>
                                  </p:childTnLst>
                                </p:cTn>
                              </p:par>
                              <p:par>
                                <p:cTn id="7" presetID="35" presetClass="path" presetSubtype="0" decel="50000" fill="hold" nodeType="withEffect">
                                  <p:stCondLst>
                                    <p:cond delay="0"/>
                                  </p:stCondLst>
                                  <p:childTnLst>
                                    <p:animMotion origin="layout" path="M -3.125E-6 -4.44444E-6 L -0.70117 -4.44444E-6 " pathEditMode="relative" rAng="0" ptsTypes="AA">
                                      <p:cBhvr>
                                        <p:cTn id="8" dur="1250" fill="hold"/>
                                        <p:tgtEl>
                                          <p:spTgt spid="3"/>
                                        </p:tgtEl>
                                        <p:attrNameLst>
                                          <p:attrName>ppt_x</p:attrName>
                                          <p:attrName>ppt_y</p:attrName>
                                        </p:attrNameLst>
                                      </p:cBhvr>
                                      <p:rCtr x="-35065" y="0"/>
                                    </p:animMotion>
                                  </p:childTnLst>
                                </p:cTn>
                              </p:par>
                            </p:childTnLst>
                          </p:cTn>
                        </p:par>
                        <p:par>
                          <p:cTn id="9" fill="hold">
                            <p:stCondLst>
                              <p:cond delay="1250"/>
                            </p:stCondLst>
                            <p:childTnLst>
                              <p:par>
                                <p:cTn id="10" presetID="6" presetClass="emph" presetSubtype="0" repeatCount="10000" fill="hold" nodeType="afterEffect">
                                  <p:stCondLst>
                                    <p:cond delay="0"/>
                                  </p:stCondLst>
                                  <p:childTnLst>
                                    <p:animScale>
                                      <p:cBhvr>
                                        <p:cTn id="11" dur="20" fill="hold"/>
                                        <p:tgtEl>
                                          <p:spTgt spid="2"/>
                                        </p:tgtEl>
                                      </p:cBhvr>
                                      <p:by x="150000" y="150000"/>
                                    </p:animScale>
                                  </p:childTnLst>
                                </p:cTn>
                              </p:par>
                              <p:par>
                                <p:cTn id="12" presetID="6" presetClass="emph" presetSubtype="0" repeatCount="10000" fill="hold" nodeType="withEffect">
                                  <p:stCondLst>
                                    <p:cond delay="0"/>
                                  </p:stCondLst>
                                  <p:childTnLst>
                                    <p:animScale>
                                      <p:cBhvr>
                                        <p:cTn id="13" dur="20" fill="hold"/>
                                        <p:tgtEl>
                                          <p:spTgt spid="3"/>
                                        </p:tgtEl>
                                      </p:cBhvr>
                                      <p:by x="150000" y="150000"/>
                                    </p:animScale>
                                  </p:childTnLst>
                                </p:cTn>
                              </p:par>
                            </p:childTnLst>
                          </p:cTn>
                        </p:par>
                        <p:par>
                          <p:cTn id="14" fill="hold">
                            <p:stCondLst>
                              <p:cond delay="1450"/>
                            </p:stCondLst>
                            <p:childTnLst>
                              <p:par>
                                <p:cTn id="15" presetID="6" presetClass="emph" presetSubtype="0" decel="50000" fill="hold" nodeType="afterEffect">
                                  <p:stCondLst>
                                    <p:cond delay="0"/>
                                  </p:stCondLst>
                                  <p:childTnLst>
                                    <p:animScale>
                                      <p:cBhvr>
                                        <p:cTn id="16" dur="1000" fill="hold"/>
                                        <p:tgtEl>
                                          <p:spTgt spid="2"/>
                                        </p:tgtEl>
                                      </p:cBhvr>
                                      <p:by x="1000000" y="1000000"/>
                                    </p:animScale>
                                  </p:childTnLst>
                                </p:cTn>
                              </p:par>
                              <p:par>
                                <p:cTn id="17" presetID="10" presetClass="exit" presetSubtype="0" fill="hold" nodeType="withEffect">
                                  <p:stCondLst>
                                    <p:cond delay="0"/>
                                  </p:stCondLst>
                                  <p:childTnLst>
                                    <p:animEffect transition="out" filter="fade">
                                      <p:cBhvr>
                                        <p:cTn id="18" dur="1000"/>
                                        <p:tgtEl>
                                          <p:spTgt spid="2"/>
                                        </p:tgtEl>
                                      </p:cBhvr>
                                    </p:animEffect>
                                    <p:set>
                                      <p:cBhvr>
                                        <p:cTn id="19" dur="1" fill="hold">
                                          <p:stCondLst>
                                            <p:cond delay="999"/>
                                          </p:stCondLst>
                                        </p:cTn>
                                        <p:tgtEl>
                                          <p:spTgt spid="2"/>
                                        </p:tgtEl>
                                        <p:attrNameLst>
                                          <p:attrName>style.visibility</p:attrName>
                                        </p:attrNameLst>
                                      </p:cBhvr>
                                      <p:to>
                                        <p:strVal val="hidden"/>
                                      </p:to>
                                    </p:set>
                                  </p:childTnLst>
                                </p:cTn>
                              </p:par>
                              <p:par>
                                <p:cTn id="20" presetID="6" presetClass="emph" presetSubtype="0" decel="50000" fill="hold" nodeType="withEffect">
                                  <p:stCondLst>
                                    <p:cond delay="0"/>
                                  </p:stCondLst>
                                  <p:childTnLst>
                                    <p:animScale>
                                      <p:cBhvr>
                                        <p:cTn id="21" dur="1000" fill="hold"/>
                                        <p:tgtEl>
                                          <p:spTgt spid="3"/>
                                        </p:tgtEl>
                                      </p:cBhvr>
                                      <p:by x="1000000" y="1000000"/>
                                    </p:animScale>
                                  </p:childTnLst>
                                </p:cTn>
                              </p:par>
                              <p:par>
                                <p:cTn id="22" presetID="10" presetClass="exit" presetSubtype="0" fill="hold" nodeType="withEffect">
                                  <p:stCondLst>
                                    <p:cond delay="0"/>
                                  </p:stCondLst>
                                  <p:childTnLst>
                                    <p:animEffect transition="out" filter="fade">
                                      <p:cBhvr>
                                        <p:cTn id="23" dur="1000"/>
                                        <p:tgtEl>
                                          <p:spTgt spid="3"/>
                                        </p:tgtEl>
                                      </p:cBhvr>
                                    </p:animEffect>
                                    <p:set>
                                      <p:cBhvr>
                                        <p:cTn id="24" dur="1" fill="hold">
                                          <p:stCondLst>
                                            <p:cond delay="999"/>
                                          </p:stCondLst>
                                        </p:cTn>
                                        <p:tgtEl>
                                          <p:spTgt spid="3"/>
                                        </p:tgtEl>
                                        <p:attrNameLst>
                                          <p:attrName>style.visibility</p:attrName>
                                        </p:attrNameLst>
                                      </p:cBhvr>
                                      <p:to>
                                        <p:strVal val="hidden"/>
                                      </p:to>
                                    </p:set>
                                  </p:childTnLst>
                                </p:cTn>
                              </p:par>
                              <p:par>
                                <p:cTn id="25" presetID="53" presetClass="entr" presetSubtype="16"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1000" fill="hold"/>
                                        <p:tgtEl>
                                          <p:spTgt spid="4"/>
                                        </p:tgtEl>
                                        <p:attrNameLst>
                                          <p:attrName>ppt_w</p:attrName>
                                        </p:attrNameLst>
                                      </p:cBhvr>
                                      <p:tavLst>
                                        <p:tav tm="0">
                                          <p:val>
                                            <p:fltVal val="0"/>
                                          </p:val>
                                        </p:tav>
                                        <p:tav tm="100000">
                                          <p:val>
                                            <p:strVal val="#ppt_w"/>
                                          </p:val>
                                        </p:tav>
                                      </p:tavLst>
                                    </p:anim>
                                    <p:anim calcmode="lin" valueType="num">
                                      <p:cBhvr>
                                        <p:cTn id="28" dur="1000" fill="hold"/>
                                        <p:tgtEl>
                                          <p:spTgt spid="4"/>
                                        </p:tgtEl>
                                        <p:attrNameLst>
                                          <p:attrName>ppt_h</p:attrName>
                                        </p:attrNameLst>
                                      </p:cBhvr>
                                      <p:tavLst>
                                        <p:tav tm="0">
                                          <p:val>
                                            <p:fltVal val="0"/>
                                          </p:val>
                                        </p:tav>
                                        <p:tav tm="100000">
                                          <p:val>
                                            <p:strVal val="#ppt_h"/>
                                          </p:val>
                                        </p:tav>
                                      </p:tavLst>
                                    </p:anim>
                                    <p:animEffect transition="in" filter="fade">
                                      <p:cBhvr>
                                        <p:cTn id="29" dur="1000"/>
                                        <p:tgtEl>
                                          <p:spTgt spid="4"/>
                                        </p:tgtEl>
                                      </p:cBhvr>
                                    </p:animEffect>
                                  </p:childTnLst>
                                </p:cTn>
                              </p:par>
                              <p:par>
                                <p:cTn id="30" presetID="53" presetClass="entr" presetSubtype="528"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p:cTn id="32" dur="1000" fill="hold"/>
                                        <p:tgtEl>
                                          <p:spTgt spid="26"/>
                                        </p:tgtEl>
                                        <p:attrNameLst>
                                          <p:attrName>ppt_w</p:attrName>
                                        </p:attrNameLst>
                                      </p:cBhvr>
                                      <p:tavLst>
                                        <p:tav tm="0">
                                          <p:val>
                                            <p:fltVal val="0"/>
                                          </p:val>
                                        </p:tav>
                                        <p:tav tm="100000">
                                          <p:val>
                                            <p:strVal val="#ppt_w"/>
                                          </p:val>
                                        </p:tav>
                                      </p:tavLst>
                                    </p:anim>
                                    <p:anim calcmode="lin" valueType="num">
                                      <p:cBhvr>
                                        <p:cTn id="33" dur="1000" fill="hold"/>
                                        <p:tgtEl>
                                          <p:spTgt spid="26"/>
                                        </p:tgtEl>
                                        <p:attrNameLst>
                                          <p:attrName>ppt_h</p:attrName>
                                        </p:attrNameLst>
                                      </p:cBhvr>
                                      <p:tavLst>
                                        <p:tav tm="0">
                                          <p:val>
                                            <p:fltVal val="0"/>
                                          </p:val>
                                        </p:tav>
                                        <p:tav tm="100000">
                                          <p:val>
                                            <p:strVal val="#ppt_h"/>
                                          </p:val>
                                        </p:tav>
                                      </p:tavLst>
                                    </p:anim>
                                    <p:animEffect transition="in" filter="fade">
                                      <p:cBhvr>
                                        <p:cTn id="34" dur="1000"/>
                                        <p:tgtEl>
                                          <p:spTgt spid="26"/>
                                        </p:tgtEl>
                                      </p:cBhvr>
                                    </p:animEffect>
                                    <p:anim calcmode="lin" valueType="num">
                                      <p:cBhvr>
                                        <p:cTn id="35" dur="1000" fill="hold"/>
                                        <p:tgtEl>
                                          <p:spTgt spid="26"/>
                                        </p:tgtEl>
                                        <p:attrNameLst>
                                          <p:attrName>ppt_x</p:attrName>
                                        </p:attrNameLst>
                                      </p:cBhvr>
                                      <p:tavLst>
                                        <p:tav tm="0">
                                          <p:val>
                                            <p:fltVal val="0.5"/>
                                          </p:val>
                                        </p:tav>
                                        <p:tav tm="100000">
                                          <p:val>
                                            <p:strVal val="#ppt_x"/>
                                          </p:val>
                                        </p:tav>
                                      </p:tavLst>
                                    </p:anim>
                                    <p:anim calcmode="lin" valueType="num">
                                      <p:cBhvr>
                                        <p:cTn id="36" dur="1000" fill="hold"/>
                                        <p:tgtEl>
                                          <p:spTgt spid="26"/>
                                        </p:tgtEl>
                                        <p:attrNameLst>
                                          <p:attrName>ppt_y</p:attrName>
                                        </p:attrNameLst>
                                      </p:cBhvr>
                                      <p:tavLst>
                                        <p:tav tm="0">
                                          <p:val>
                                            <p:fltVal val="0.5"/>
                                          </p:val>
                                        </p:tav>
                                        <p:tav tm="100000">
                                          <p:val>
                                            <p:strVal val="#ppt_y"/>
                                          </p:val>
                                        </p:tav>
                                      </p:tavLst>
                                    </p:anim>
                                  </p:childTnLst>
                                </p:cTn>
                              </p:par>
                            </p:childTnLst>
                          </p:cTn>
                        </p:par>
                        <p:par>
                          <p:cTn id="37" fill="hold">
                            <p:stCondLst>
                              <p:cond delay="2450"/>
                            </p:stCondLst>
                            <p:childTnLst>
                              <p:par>
                                <p:cTn id="38" presetID="10" presetClass="entr" presetSubtype="0" repeatCount="3000" fill="hold" nodeType="after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fade">
                                      <p:cBhvr>
                                        <p:cTn id="40" dur="200"/>
                                        <p:tgtEl>
                                          <p:spTgt spid="53"/>
                                        </p:tgtEl>
                                      </p:cBhvr>
                                    </p:animEffect>
                                  </p:childTnLst>
                                </p:cTn>
                              </p:par>
                              <p:par>
                                <p:cTn id="41" presetID="10" presetClass="entr" presetSubtype="0" repeatCount="3000" fill="hold" nodeType="withEffect">
                                  <p:stCondLst>
                                    <p:cond delay="100"/>
                                  </p:stCondLst>
                                  <p:childTnLst>
                                    <p:set>
                                      <p:cBhvr>
                                        <p:cTn id="42" dur="1" fill="hold">
                                          <p:stCondLst>
                                            <p:cond delay="0"/>
                                          </p:stCondLst>
                                        </p:cTn>
                                        <p:tgtEl>
                                          <p:spTgt spid="52"/>
                                        </p:tgtEl>
                                        <p:attrNameLst>
                                          <p:attrName>style.visibility</p:attrName>
                                        </p:attrNameLst>
                                      </p:cBhvr>
                                      <p:to>
                                        <p:strVal val="visible"/>
                                      </p:to>
                                    </p:set>
                                    <p:animEffect transition="in" filter="fade">
                                      <p:cBhvr>
                                        <p:cTn id="43" dur="200"/>
                                        <p:tgtEl>
                                          <p:spTgt spid="52"/>
                                        </p:tgtEl>
                                      </p:cBhvr>
                                    </p:animEffect>
                                  </p:childTnLst>
                                </p:cTn>
                              </p:par>
                              <p:par>
                                <p:cTn id="44" presetID="10" presetClass="entr" presetSubtype="0" repeatCount="3000" fill="hold" nodeType="withEffect">
                                  <p:stCondLst>
                                    <p:cond delay="20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200"/>
                                        <p:tgtEl>
                                          <p:spTgt spid="51"/>
                                        </p:tgtEl>
                                      </p:cBhvr>
                                    </p:animEffect>
                                  </p:childTnLst>
                                </p:cTn>
                              </p:par>
                              <p:par>
                                <p:cTn id="47" presetID="10" presetClass="entr" presetSubtype="0" repeatCount="3000" fill="hold"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200"/>
                                        <p:tgtEl>
                                          <p:spTgt spid="56"/>
                                        </p:tgtEl>
                                      </p:cBhvr>
                                    </p:animEffect>
                                  </p:childTnLst>
                                </p:cTn>
                              </p:par>
                              <p:par>
                                <p:cTn id="50" presetID="10" presetClass="entr" presetSubtype="0" repeatCount="3000" fill="hold" nodeType="withEffect">
                                  <p:stCondLst>
                                    <p:cond delay="10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200"/>
                                        <p:tgtEl>
                                          <p:spTgt spid="55"/>
                                        </p:tgtEl>
                                      </p:cBhvr>
                                    </p:animEffect>
                                  </p:childTnLst>
                                </p:cTn>
                              </p:par>
                              <p:par>
                                <p:cTn id="53" presetID="10" presetClass="entr" presetSubtype="0" repeatCount="3000" fill="hold" nodeType="withEffect">
                                  <p:stCondLst>
                                    <p:cond delay="200"/>
                                  </p:stCondLst>
                                  <p:childTnLst>
                                    <p:set>
                                      <p:cBhvr>
                                        <p:cTn id="54" dur="1" fill="hold">
                                          <p:stCondLst>
                                            <p:cond delay="0"/>
                                          </p:stCondLst>
                                        </p:cTn>
                                        <p:tgtEl>
                                          <p:spTgt spid="54"/>
                                        </p:tgtEl>
                                        <p:attrNameLst>
                                          <p:attrName>style.visibility</p:attrName>
                                        </p:attrNameLst>
                                      </p:cBhvr>
                                      <p:to>
                                        <p:strVal val="visible"/>
                                      </p:to>
                                    </p:set>
                                    <p:animEffect transition="in" filter="fade">
                                      <p:cBhvr>
                                        <p:cTn id="55" dur="2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7"/>
</p:tagLst>
</file>

<file path=ppt/tags/tag2.xml><?xml version="1.0" encoding="utf-8"?>
<p:tagLst xmlns:a="http://schemas.openxmlformats.org/drawingml/2006/main" xmlns:r="http://schemas.openxmlformats.org/officeDocument/2006/relationships" xmlns:p="http://schemas.openxmlformats.org/presentationml/2006/main">
  <p:tag name="TIMING" val="|9.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489</TotalTime>
  <Words>914</Words>
  <Application>Microsoft Office PowerPoint</Application>
  <PresentationFormat>自定义</PresentationFormat>
  <Paragraphs>122</Paragraphs>
  <Slides>20</Slides>
  <Notes>19</Notes>
  <HiddenSlides>0</HiddenSlides>
  <MMClips>1</MMClips>
  <ScaleCrop>false</ScaleCrop>
  <HeadingPairs>
    <vt:vector size="4" baseType="variant">
      <vt:variant>
        <vt:lpstr>主题</vt:lpstr>
      </vt:variant>
      <vt:variant>
        <vt:i4>2</vt:i4>
      </vt:variant>
      <vt:variant>
        <vt:lpstr>幻灯片标题</vt:lpstr>
      </vt:variant>
      <vt:variant>
        <vt:i4>20</vt:i4>
      </vt:variant>
    </vt:vector>
  </HeadingPairs>
  <TitlesOfParts>
    <vt:vector size="22" baseType="lpstr">
      <vt:lpstr>Office 主题</vt: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Administrator</cp:lastModifiedBy>
  <cp:revision>370</cp:revision>
  <dcterms:created xsi:type="dcterms:W3CDTF">2014-11-04T04:04:00Z</dcterms:created>
  <dcterms:modified xsi:type="dcterms:W3CDTF">2017-12-19T11:29:06Z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2052-10.1.0.6206</vt:lpwstr>
  </property>
</Properties>
</file>